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CC9900"/>
    <a:srgbClr val="666633"/>
    <a:srgbClr val="FFFF99"/>
    <a:srgbClr val="FFCCFF"/>
    <a:srgbClr val="CCCCFF"/>
    <a:srgbClr val="99CCFF"/>
    <a:srgbClr val="FFCC00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66" d="100"/>
          <a:sy n="66" d="100"/>
        </p:scale>
        <p:origin x="-2102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88050" y="921128"/>
            <a:ext cx="1640892" cy="1484655"/>
            <a:chOff x="488504" y="680040"/>
            <a:chExt cx="2462896" cy="2228393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514440" y="1468273"/>
              <a:ext cx="2396400" cy="1440160"/>
              <a:chOff x="2288704" y="3068960"/>
              <a:chExt cx="2448272" cy="1440160"/>
            </a:xfrm>
          </p:grpSpPr>
          <p:sp>
            <p:nvSpPr>
              <p:cNvPr id="12" name="円/楕円 11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583516" y="1342429"/>
              <a:ext cx="2287496" cy="1193081"/>
              <a:chOff x="3955528" y="3799129"/>
              <a:chExt cx="2287496" cy="1193081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5" name="星 16 4"/>
            <p:cNvSpPr/>
            <p:nvPr/>
          </p:nvSpPr>
          <p:spPr>
            <a:xfrm>
              <a:off x="503128" y="117159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6" name="グループ化 5"/>
            <p:cNvGrpSpPr/>
            <p:nvPr/>
          </p:nvGrpSpPr>
          <p:grpSpPr>
            <a:xfrm>
              <a:off x="488504" y="680040"/>
              <a:ext cx="2448272" cy="1496913"/>
              <a:chOff x="2288704" y="836712"/>
              <a:chExt cx="2448272" cy="1496913"/>
            </a:xfrm>
          </p:grpSpPr>
          <p:sp>
            <p:nvSpPr>
              <p:cNvPr id="7" name="円/楕円 6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" name="円/楕円 7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" name="円/楕円 8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2276001" y="945895"/>
            <a:ext cx="1633529" cy="1466872"/>
            <a:chOff x="3658424" y="696808"/>
            <a:chExt cx="2462896" cy="2211625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3684360" y="1468273"/>
              <a:ext cx="2396400" cy="1440160"/>
              <a:chOff x="2288704" y="3068960"/>
              <a:chExt cx="2448272" cy="1440160"/>
            </a:xfrm>
          </p:grpSpPr>
          <p:sp>
            <p:nvSpPr>
              <p:cNvPr id="25" name="円/楕円 24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6" name="グループ化 15"/>
            <p:cNvGrpSpPr/>
            <p:nvPr/>
          </p:nvGrpSpPr>
          <p:grpSpPr>
            <a:xfrm>
              <a:off x="3753436" y="1342429"/>
              <a:ext cx="2287496" cy="1193081"/>
              <a:chOff x="3955528" y="3799129"/>
              <a:chExt cx="2287496" cy="1193081"/>
            </a:xfrm>
          </p:grpSpPr>
          <p:sp>
            <p:nvSpPr>
              <p:cNvPr id="23" name="円/楕円 22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" name="星 16 16"/>
            <p:cNvSpPr/>
            <p:nvPr/>
          </p:nvSpPr>
          <p:spPr>
            <a:xfrm>
              <a:off x="3673048" y="117159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8" name="台形 17"/>
            <p:cNvSpPr/>
            <p:nvPr/>
          </p:nvSpPr>
          <p:spPr>
            <a:xfrm>
              <a:off x="3742184" y="1240849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3658424" y="696808"/>
              <a:ext cx="2448272" cy="1496913"/>
              <a:chOff x="2288704" y="836712"/>
              <a:chExt cx="2448272" cy="1496913"/>
            </a:xfrm>
          </p:grpSpPr>
          <p:sp>
            <p:nvSpPr>
              <p:cNvPr id="20" name="円/楕円 19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" name="円/楕円 21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7" name="グループ化 26"/>
          <p:cNvGrpSpPr/>
          <p:nvPr/>
        </p:nvGrpSpPr>
        <p:grpSpPr>
          <a:xfrm>
            <a:off x="5868036" y="874906"/>
            <a:ext cx="1927942" cy="1520819"/>
            <a:chOff x="272480" y="2972227"/>
            <a:chExt cx="2952328" cy="2328886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514440" y="3860953"/>
              <a:ext cx="2396400" cy="1440160"/>
              <a:chOff x="2288704" y="3068960"/>
              <a:chExt cx="2448272" cy="1440160"/>
            </a:xfrm>
          </p:grpSpPr>
          <p:sp>
            <p:nvSpPr>
              <p:cNvPr id="50" name="円/楕円 49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9" name="グループ化 28"/>
            <p:cNvGrpSpPr/>
            <p:nvPr/>
          </p:nvGrpSpPr>
          <p:grpSpPr>
            <a:xfrm>
              <a:off x="583516" y="3735109"/>
              <a:ext cx="2287496" cy="1193081"/>
              <a:chOff x="3955528" y="3799129"/>
              <a:chExt cx="2287496" cy="1193081"/>
            </a:xfrm>
          </p:grpSpPr>
          <p:sp>
            <p:nvSpPr>
              <p:cNvPr id="48" name="円/楕円 4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9" name="円/楕円 4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0" name="星 16 29"/>
            <p:cNvSpPr/>
            <p:nvPr/>
          </p:nvSpPr>
          <p:spPr>
            <a:xfrm>
              <a:off x="272480" y="356427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1" name="星 16 30"/>
            <p:cNvSpPr/>
            <p:nvPr/>
          </p:nvSpPr>
          <p:spPr>
            <a:xfrm>
              <a:off x="776536" y="3600274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2" name="グループ化 31"/>
            <p:cNvGrpSpPr/>
            <p:nvPr/>
          </p:nvGrpSpPr>
          <p:grpSpPr>
            <a:xfrm>
              <a:off x="704528" y="3518530"/>
              <a:ext cx="1872208" cy="1269876"/>
              <a:chOff x="6321152" y="1223020"/>
              <a:chExt cx="1872208" cy="1269876"/>
            </a:xfrm>
          </p:grpSpPr>
          <p:sp>
            <p:nvSpPr>
              <p:cNvPr id="37" name="円/楕円 36"/>
              <p:cNvSpPr/>
              <p:nvPr/>
            </p:nvSpPr>
            <p:spPr>
              <a:xfrm>
                <a:off x="6321152" y="1268760"/>
                <a:ext cx="1872208" cy="1224136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6321152" y="1223020"/>
                <a:ext cx="1872208" cy="108012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39" name="グループ化 38"/>
              <p:cNvGrpSpPr/>
              <p:nvPr/>
            </p:nvGrpSpPr>
            <p:grpSpPr>
              <a:xfrm>
                <a:off x="6411118" y="1308100"/>
                <a:ext cx="1692276" cy="896764"/>
                <a:chOff x="6393160" y="1308100"/>
                <a:chExt cx="1667148" cy="896764"/>
              </a:xfr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</p:grpSpPr>
            <p:sp>
              <p:nvSpPr>
                <p:cNvPr id="46" name="弦 45"/>
                <p:cNvSpPr/>
                <p:nvPr/>
              </p:nvSpPr>
              <p:spPr>
                <a:xfrm>
                  <a:off x="6393160" y="1308100"/>
                  <a:ext cx="1595140" cy="896764"/>
                </a:xfrm>
                <a:prstGeom prst="chord">
                  <a:avLst>
                    <a:gd name="adj1" fmla="val 5395623"/>
                    <a:gd name="adj2" fmla="val 1620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47" name="弦 46"/>
                <p:cNvSpPr/>
                <p:nvPr/>
              </p:nvSpPr>
              <p:spPr>
                <a:xfrm flipH="1">
                  <a:off x="6465168" y="1308100"/>
                  <a:ext cx="1595140" cy="896764"/>
                </a:xfrm>
                <a:prstGeom prst="chord">
                  <a:avLst>
                    <a:gd name="adj1" fmla="val 5395623"/>
                    <a:gd name="adj2" fmla="val 1620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40" name="涙形 39"/>
              <p:cNvSpPr/>
              <p:nvPr/>
            </p:nvSpPr>
            <p:spPr>
              <a:xfrm>
                <a:off x="6969224" y="1412776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1" name="涙形 40"/>
              <p:cNvSpPr/>
              <p:nvPr/>
            </p:nvSpPr>
            <p:spPr>
              <a:xfrm rot="16200000">
                <a:off x="6753200" y="1700808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2" name="涙形 41"/>
              <p:cNvSpPr/>
              <p:nvPr/>
            </p:nvSpPr>
            <p:spPr>
              <a:xfrm rot="5400000">
                <a:off x="6969224" y="1916832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3" name="涙形 42"/>
              <p:cNvSpPr/>
              <p:nvPr/>
            </p:nvSpPr>
            <p:spPr>
              <a:xfrm rot="10800000">
                <a:off x="7401272" y="1412776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4" name="涙形 43"/>
              <p:cNvSpPr/>
              <p:nvPr/>
            </p:nvSpPr>
            <p:spPr>
              <a:xfrm rot="5400000" flipH="1">
                <a:off x="7617296" y="1700808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45" name="涙形 44"/>
              <p:cNvSpPr/>
              <p:nvPr/>
            </p:nvSpPr>
            <p:spPr>
              <a:xfrm rot="16200000">
                <a:off x="7401272" y="1916832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488504" y="2972227"/>
              <a:ext cx="2448272" cy="1496913"/>
              <a:chOff x="2288704" y="836712"/>
              <a:chExt cx="2448272" cy="1496913"/>
            </a:xfrm>
          </p:grpSpPr>
          <p:sp>
            <p:nvSpPr>
              <p:cNvPr id="34" name="円/楕円 33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" name="円/楕円 34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" name="円/楕円 35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2306311" y="5047096"/>
            <a:ext cx="1561036" cy="1203524"/>
            <a:chOff x="5471204" y="4688225"/>
            <a:chExt cx="2682146" cy="2067875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5619352" y="5315940"/>
              <a:ext cx="2426880" cy="1440160"/>
              <a:chOff x="2288704" y="3068960"/>
              <a:chExt cx="2448272" cy="1440160"/>
            </a:xfrm>
          </p:grpSpPr>
          <p:sp>
            <p:nvSpPr>
              <p:cNvPr id="71" name="円/楕円 70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4" name="グループ化 53"/>
            <p:cNvGrpSpPr/>
            <p:nvPr/>
          </p:nvGrpSpPr>
          <p:grpSpPr>
            <a:xfrm>
              <a:off x="5796364" y="5301113"/>
              <a:ext cx="1372344" cy="1101086"/>
              <a:chOff x="6965032" y="4992210"/>
              <a:chExt cx="1372344" cy="1101086"/>
            </a:xfrm>
          </p:grpSpPr>
          <p:sp>
            <p:nvSpPr>
              <p:cNvPr id="67" name="台形 66"/>
              <p:cNvSpPr/>
              <p:nvPr/>
            </p:nvSpPr>
            <p:spPr>
              <a:xfrm>
                <a:off x="6965032" y="4992210"/>
                <a:ext cx="1372344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8" name="台形 67"/>
              <p:cNvSpPr/>
              <p:nvPr/>
            </p:nvSpPr>
            <p:spPr>
              <a:xfrm>
                <a:off x="7075140" y="4992210"/>
                <a:ext cx="1152128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FF5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台形 68"/>
              <p:cNvSpPr/>
              <p:nvPr/>
            </p:nvSpPr>
            <p:spPr>
              <a:xfrm>
                <a:off x="7352408" y="4992210"/>
                <a:ext cx="597592" cy="1101086"/>
              </a:xfrm>
              <a:prstGeom prst="trapezoid">
                <a:avLst>
                  <a:gd name="adj" fmla="val 24523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0" name="台形 69"/>
              <p:cNvSpPr/>
              <p:nvPr/>
            </p:nvSpPr>
            <p:spPr>
              <a:xfrm>
                <a:off x="7471184" y="4992210"/>
                <a:ext cx="360040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6459304" y="5301113"/>
              <a:ext cx="1372344" cy="1101086"/>
              <a:chOff x="6965032" y="4992210"/>
              <a:chExt cx="1372344" cy="1101086"/>
            </a:xfrm>
          </p:grpSpPr>
          <p:sp>
            <p:nvSpPr>
              <p:cNvPr id="63" name="台形 62"/>
              <p:cNvSpPr/>
              <p:nvPr/>
            </p:nvSpPr>
            <p:spPr>
              <a:xfrm>
                <a:off x="6965032" y="4992210"/>
                <a:ext cx="1372344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4" name="台形 63"/>
              <p:cNvSpPr/>
              <p:nvPr/>
            </p:nvSpPr>
            <p:spPr>
              <a:xfrm>
                <a:off x="7075140" y="4992210"/>
                <a:ext cx="1152128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FF5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5" name="台形 64"/>
              <p:cNvSpPr/>
              <p:nvPr/>
            </p:nvSpPr>
            <p:spPr>
              <a:xfrm>
                <a:off x="7352408" y="4992210"/>
                <a:ext cx="597592" cy="1101086"/>
              </a:xfrm>
              <a:prstGeom prst="trapezoid">
                <a:avLst>
                  <a:gd name="adj" fmla="val 24523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6" name="台形 65"/>
              <p:cNvSpPr/>
              <p:nvPr/>
            </p:nvSpPr>
            <p:spPr>
              <a:xfrm>
                <a:off x="7471184" y="4992210"/>
                <a:ext cx="360040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6" name="グループ化 55"/>
            <p:cNvGrpSpPr/>
            <p:nvPr/>
          </p:nvGrpSpPr>
          <p:grpSpPr>
            <a:xfrm>
              <a:off x="5471204" y="5337816"/>
              <a:ext cx="1872208" cy="1210629"/>
              <a:chOff x="6321152" y="4704034"/>
              <a:chExt cx="1872208" cy="1210629"/>
            </a:xfrm>
          </p:grpSpPr>
          <p:sp>
            <p:nvSpPr>
              <p:cNvPr id="60" name="円/楕円 59"/>
              <p:cNvSpPr/>
              <p:nvPr/>
            </p:nvSpPr>
            <p:spPr>
              <a:xfrm>
                <a:off x="6321152" y="4749774"/>
                <a:ext cx="1872208" cy="1164889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1" name="円/楕円 60"/>
              <p:cNvSpPr/>
              <p:nvPr/>
            </p:nvSpPr>
            <p:spPr>
              <a:xfrm>
                <a:off x="6321152" y="4704034"/>
                <a:ext cx="1872208" cy="1080120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62" name="円/楕円 61"/>
              <p:cNvSpPr/>
              <p:nvPr/>
            </p:nvSpPr>
            <p:spPr>
              <a:xfrm>
                <a:off x="6811433" y="4924169"/>
                <a:ext cx="932032" cy="537747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7" name="グループ化 56"/>
            <p:cNvGrpSpPr/>
            <p:nvPr/>
          </p:nvGrpSpPr>
          <p:grpSpPr>
            <a:xfrm>
              <a:off x="5662426" y="4688225"/>
              <a:ext cx="2490924" cy="1299182"/>
              <a:chOff x="3955528" y="3799129"/>
              <a:chExt cx="2287496" cy="1193081"/>
            </a:xfrm>
            <a:solidFill>
              <a:srgbClr val="FFFF99"/>
            </a:solidFill>
          </p:grpSpPr>
          <p:sp>
            <p:nvSpPr>
              <p:cNvPr id="58" name="円/楕円 5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59" name="円/楕円 5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73" name="グループ化 72"/>
          <p:cNvGrpSpPr/>
          <p:nvPr/>
        </p:nvGrpSpPr>
        <p:grpSpPr>
          <a:xfrm>
            <a:off x="4110835" y="3166927"/>
            <a:ext cx="1644026" cy="1169678"/>
            <a:chOff x="5195133" y="4075954"/>
            <a:chExt cx="3288052" cy="2339355"/>
          </a:xfrm>
        </p:grpSpPr>
        <p:grpSp>
          <p:nvGrpSpPr>
            <p:cNvPr id="74" name="グループ化 73"/>
            <p:cNvGrpSpPr/>
            <p:nvPr/>
          </p:nvGrpSpPr>
          <p:grpSpPr>
            <a:xfrm>
              <a:off x="6046225" y="4975149"/>
              <a:ext cx="2396400" cy="1440160"/>
              <a:chOff x="2288704" y="3068960"/>
              <a:chExt cx="2448272" cy="1440160"/>
            </a:xfrm>
          </p:grpSpPr>
          <p:sp>
            <p:nvSpPr>
              <p:cNvPr id="98" name="円/楕円 97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9" name="円/楕円 98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>
              <a:off x="6115301" y="4849305"/>
              <a:ext cx="2287496" cy="1193081"/>
              <a:chOff x="3955528" y="3799129"/>
              <a:chExt cx="2287496" cy="1193081"/>
            </a:xfrm>
          </p:grpSpPr>
          <p:sp>
            <p:nvSpPr>
              <p:cNvPr id="96" name="円/楕円 95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6" name="星 16 75"/>
            <p:cNvSpPr/>
            <p:nvPr/>
          </p:nvSpPr>
          <p:spPr>
            <a:xfrm>
              <a:off x="6034913" y="4678466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7" name="グループ化 76"/>
            <p:cNvGrpSpPr/>
            <p:nvPr/>
          </p:nvGrpSpPr>
          <p:grpSpPr>
            <a:xfrm>
              <a:off x="6357299" y="5066589"/>
              <a:ext cx="776989" cy="436997"/>
              <a:chOff x="3095891" y="4941168"/>
              <a:chExt cx="776989" cy="436997"/>
            </a:xfrm>
            <a:solidFill>
              <a:srgbClr val="9BBB59">
                <a:lumMod val="75000"/>
              </a:srgbClr>
            </a:solidFill>
          </p:grpSpPr>
          <p:grpSp>
            <p:nvGrpSpPr>
              <p:cNvPr id="92" name="グループ化 91"/>
              <p:cNvGrpSpPr/>
              <p:nvPr/>
            </p:nvGrpSpPr>
            <p:grpSpPr>
              <a:xfrm>
                <a:off x="3095891" y="4941168"/>
                <a:ext cx="776989" cy="436997"/>
                <a:chOff x="3095891" y="4149080"/>
                <a:chExt cx="2287496" cy="1229085"/>
              </a:xfrm>
              <a:grpFill/>
            </p:grpSpPr>
            <p:sp>
              <p:nvSpPr>
                <p:cNvPr id="94" name="円/楕円 93"/>
                <p:cNvSpPr/>
                <p:nvPr/>
              </p:nvSpPr>
              <p:spPr>
                <a:xfrm>
                  <a:off x="3095891" y="4185084"/>
                  <a:ext cx="2287496" cy="119308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5" name="円/楕円 94"/>
                <p:cNvSpPr/>
                <p:nvPr/>
              </p:nvSpPr>
              <p:spPr>
                <a:xfrm>
                  <a:off x="3151138" y="4149080"/>
                  <a:ext cx="2171257" cy="954465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93" name="円/楕円 92"/>
              <p:cNvSpPr/>
              <p:nvPr/>
            </p:nvSpPr>
            <p:spPr>
              <a:xfrm>
                <a:off x="3188494" y="4991100"/>
                <a:ext cx="596684" cy="218096"/>
              </a:xfrm>
              <a:prstGeom prst="ellipse">
                <a:avLst/>
              </a:prstGeom>
              <a:solidFill>
                <a:srgbClr val="92D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8" name="グループ化 77"/>
            <p:cNvGrpSpPr/>
            <p:nvPr/>
          </p:nvGrpSpPr>
          <p:grpSpPr>
            <a:xfrm>
              <a:off x="6985583" y="5386452"/>
              <a:ext cx="776989" cy="436997"/>
              <a:chOff x="3095891" y="4941168"/>
              <a:chExt cx="776989" cy="436997"/>
            </a:xfrm>
            <a:solidFill>
              <a:srgbClr val="9BBB59">
                <a:lumMod val="75000"/>
              </a:srgbClr>
            </a:solidFill>
          </p:grpSpPr>
          <p:grpSp>
            <p:nvGrpSpPr>
              <p:cNvPr id="88" name="グループ化 87"/>
              <p:cNvGrpSpPr/>
              <p:nvPr/>
            </p:nvGrpSpPr>
            <p:grpSpPr>
              <a:xfrm>
                <a:off x="3095891" y="4941168"/>
                <a:ext cx="776989" cy="436997"/>
                <a:chOff x="3095891" y="4149080"/>
                <a:chExt cx="2287496" cy="1229085"/>
              </a:xfrm>
              <a:grpFill/>
            </p:grpSpPr>
            <p:sp>
              <p:nvSpPr>
                <p:cNvPr id="90" name="円/楕円 89"/>
                <p:cNvSpPr/>
                <p:nvPr/>
              </p:nvSpPr>
              <p:spPr>
                <a:xfrm>
                  <a:off x="3095891" y="4185084"/>
                  <a:ext cx="2287496" cy="119308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91" name="円/楕円 90"/>
                <p:cNvSpPr/>
                <p:nvPr/>
              </p:nvSpPr>
              <p:spPr>
                <a:xfrm>
                  <a:off x="3151138" y="4149080"/>
                  <a:ext cx="2171257" cy="954465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9" name="円/楕円 88"/>
              <p:cNvSpPr/>
              <p:nvPr/>
            </p:nvSpPr>
            <p:spPr>
              <a:xfrm>
                <a:off x="3188494" y="4991100"/>
                <a:ext cx="596684" cy="218096"/>
              </a:xfrm>
              <a:prstGeom prst="ellipse">
                <a:avLst/>
              </a:prstGeom>
              <a:solidFill>
                <a:srgbClr val="92D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79" name="グループ化 78"/>
            <p:cNvGrpSpPr/>
            <p:nvPr/>
          </p:nvGrpSpPr>
          <p:grpSpPr>
            <a:xfrm>
              <a:off x="7406914" y="4928807"/>
              <a:ext cx="776989" cy="436997"/>
              <a:chOff x="3095891" y="4941168"/>
              <a:chExt cx="776989" cy="436997"/>
            </a:xfrm>
            <a:solidFill>
              <a:srgbClr val="9BBB59">
                <a:lumMod val="75000"/>
              </a:srgbClr>
            </a:solidFill>
          </p:grpSpPr>
          <p:grpSp>
            <p:nvGrpSpPr>
              <p:cNvPr id="84" name="グループ化 83"/>
              <p:cNvGrpSpPr/>
              <p:nvPr/>
            </p:nvGrpSpPr>
            <p:grpSpPr>
              <a:xfrm>
                <a:off x="3095891" y="4941168"/>
                <a:ext cx="776989" cy="436997"/>
                <a:chOff x="3095891" y="4149080"/>
                <a:chExt cx="2287496" cy="1229085"/>
              </a:xfrm>
              <a:grpFill/>
            </p:grpSpPr>
            <p:sp>
              <p:nvSpPr>
                <p:cNvPr id="86" name="円/楕円 85"/>
                <p:cNvSpPr/>
                <p:nvPr/>
              </p:nvSpPr>
              <p:spPr>
                <a:xfrm>
                  <a:off x="3095891" y="4185084"/>
                  <a:ext cx="2287496" cy="1193081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87" name="円/楕円 86"/>
                <p:cNvSpPr/>
                <p:nvPr/>
              </p:nvSpPr>
              <p:spPr>
                <a:xfrm>
                  <a:off x="3151138" y="4149080"/>
                  <a:ext cx="2171257" cy="954465"/>
                </a:xfrm>
                <a:prstGeom prst="ellipse">
                  <a:avLst/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85" name="円/楕円 84"/>
              <p:cNvSpPr/>
              <p:nvPr/>
            </p:nvSpPr>
            <p:spPr>
              <a:xfrm>
                <a:off x="3188494" y="4991100"/>
                <a:ext cx="596684" cy="218096"/>
              </a:xfrm>
              <a:prstGeom prst="ellipse">
                <a:avLst/>
              </a:prstGeom>
              <a:solidFill>
                <a:srgbClr val="92D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0" name="グループ化 79"/>
            <p:cNvGrpSpPr/>
            <p:nvPr/>
          </p:nvGrpSpPr>
          <p:grpSpPr>
            <a:xfrm rot="20700000">
              <a:off x="5195133" y="4075954"/>
              <a:ext cx="2448272" cy="1496913"/>
              <a:chOff x="2288704" y="836712"/>
              <a:chExt cx="2448272" cy="1496913"/>
            </a:xfrm>
          </p:grpSpPr>
          <p:sp>
            <p:nvSpPr>
              <p:cNvPr id="81" name="円/楕円 80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" name="円/楕円 82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>
            <a:off x="2221050" y="3018305"/>
            <a:ext cx="1646296" cy="1318589"/>
            <a:chOff x="3161363" y="3616156"/>
            <a:chExt cx="2959957" cy="2370757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3684360" y="4546753"/>
              <a:ext cx="2396400" cy="1440160"/>
              <a:chOff x="2288704" y="3068960"/>
              <a:chExt cx="2448272" cy="1440160"/>
            </a:xfrm>
          </p:grpSpPr>
          <p:sp>
            <p:nvSpPr>
              <p:cNvPr id="112" name="円/楕円 111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02" name="グループ化 101"/>
            <p:cNvGrpSpPr/>
            <p:nvPr/>
          </p:nvGrpSpPr>
          <p:grpSpPr>
            <a:xfrm>
              <a:off x="3753436" y="4420909"/>
              <a:ext cx="2287496" cy="1193081"/>
              <a:chOff x="3955528" y="3799129"/>
              <a:chExt cx="2287496" cy="1193081"/>
            </a:xfrm>
          </p:grpSpPr>
          <p:sp>
            <p:nvSpPr>
              <p:cNvPr id="110" name="円/楕円 109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03" name="星 16 102"/>
            <p:cNvSpPr/>
            <p:nvPr/>
          </p:nvSpPr>
          <p:spPr>
            <a:xfrm>
              <a:off x="3673048" y="425007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4" name="台形 103"/>
            <p:cNvSpPr/>
            <p:nvPr/>
          </p:nvSpPr>
          <p:spPr>
            <a:xfrm>
              <a:off x="3742184" y="4319329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05" name="フリーフォーム 104"/>
            <p:cNvSpPr/>
            <p:nvPr/>
          </p:nvSpPr>
          <p:spPr>
            <a:xfrm>
              <a:off x="3834193" y="4257729"/>
              <a:ext cx="1912463" cy="1030878"/>
            </a:xfrm>
            <a:custGeom>
              <a:avLst/>
              <a:gdLst>
                <a:gd name="connsiteX0" fmla="*/ 686277 w 1929928"/>
                <a:gd name="connsiteY0" fmla="*/ 50016 h 1022945"/>
                <a:gd name="connsiteX1" fmla="*/ 570531 w 1929928"/>
                <a:gd name="connsiteY1" fmla="*/ 212061 h 1022945"/>
                <a:gd name="connsiteX2" fmla="*/ 95969 w 1929928"/>
                <a:gd name="connsiteY2" fmla="*/ 246785 h 1022945"/>
                <a:gd name="connsiteX3" fmla="*/ 315888 w 1929928"/>
                <a:gd name="connsiteY3" fmla="*/ 513003 h 1022945"/>
                <a:gd name="connsiteX4" fmla="*/ 3371 w 1929928"/>
                <a:gd name="connsiteY4" fmla="*/ 744497 h 1022945"/>
                <a:gd name="connsiteX5" fmla="*/ 558956 w 1929928"/>
                <a:gd name="connsiteY5" fmla="*/ 790795 h 1022945"/>
                <a:gd name="connsiteX6" fmla="*/ 987219 w 1929928"/>
                <a:gd name="connsiteY6" fmla="*/ 1022289 h 1022945"/>
                <a:gd name="connsiteX7" fmla="*/ 1253437 w 1929928"/>
                <a:gd name="connsiteY7" fmla="*/ 709773 h 1022945"/>
                <a:gd name="connsiteX8" fmla="*/ 1901619 w 1929928"/>
                <a:gd name="connsiteY8" fmla="*/ 732922 h 1022945"/>
                <a:gd name="connsiteX9" fmla="*/ 1797447 w 1929928"/>
                <a:gd name="connsiteY9" fmla="*/ 408831 h 1022945"/>
                <a:gd name="connsiteX10" fmla="*/ 1646976 w 1929928"/>
                <a:gd name="connsiteY10" fmla="*/ 177337 h 1022945"/>
                <a:gd name="connsiteX11" fmla="*/ 1183989 w 1929928"/>
                <a:gd name="connsiteY11" fmla="*/ 154188 h 1022945"/>
                <a:gd name="connsiteX12" fmla="*/ 755726 w 1929928"/>
                <a:gd name="connsiteY12" fmla="*/ 3717 h 1022945"/>
                <a:gd name="connsiteX13" fmla="*/ 686277 w 1929928"/>
                <a:gd name="connsiteY13" fmla="*/ 50016 h 1022945"/>
                <a:gd name="connsiteX0" fmla="*/ 686277 w 1929928"/>
                <a:gd name="connsiteY0" fmla="*/ 702 h 973631"/>
                <a:gd name="connsiteX1" fmla="*/ 570531 w 1929928"/>
                <a:gd name="connsiteY1" fmla="*/ 162747 h 973631"/>
                <a:gd name="connsiteX2" fmla="*/ 95969 w 1929928"/>
                <a:gd name="connsiteY2" fmla="*/ 197471 h 973631"/>
                <a:gd name="connsiteX3" fmla="*/ 315888 w 1929928"/>
                <a:gd name="connsiteY3" fmla="*/ 463689 h 973631"/>
                <a:gd name="connsiteX4" fmla="*/ 3371 w 1929928"/>
                <a:gd name="connsiteY4" fmla="*/ 695183 h 973631"/>
                <a:gd name="connsiteX5" fmla="*/ 558956 w 1929928"/>
                <a:gd name="connsiteY5" fmla="*/ 741481 h 973631"/>
                <a:gd name="connsiteX6" fmla="*/ 987219 w 1929928"/>
                <a:gd name="connsiteY6" fmla="*/ 972975 h 973631"/>
                <a:gd name="connsiteX7" fmla="*/ 1253437 w 1929928"/>
                <a:gd name="connsiteY7" fmla="*/ 660459 h 973631"/>
                <a:gd name="connsiteX8" fmla="*/ 1901619 w 1929928"/>
                <a:gd name="connsiteY8" fmla="*/ 683608 h 973631"/>
                <a:gd name="connsiteX9" fmla="*/ 1797447 w 1929928"/>
                <a:gd name="connsiteY9" fmla="*/ 359517 h 973631"/>
                <a:gd name="connsiteX10" fmla="*/ 1646976 w 1929928"/>
                <a:gd name="connsiteY10" fmla="*/ 128023 h 973631"/>
                <a:gd name="connsiteX11" fmla="*/ 1183989 w 1929928"/>
                <a:gd name="connsiteY11" fmla="*/ 104874 h 973631"/>
                <a:gd name="connsiteX12" fmla="*/ 686277 w 1929928"/>
                <a:gd name="connsiteY12" fmla="*/ 702 h 973631"/>
                <a:gd name="connsiteX0" fmla="*/ 836748 w 1929928"/>
                <a:gd name="connsiteY0" fmla="*/ 443 h 1031245"/>
                <a:gd name="connsiteX1" fmla="*/ 570531 w 1929928"/>
                <a:gd name="connsiteY1" fmla="*/ 220361 h 1031245"/>
                <a:gd name="connsiteX2" fmla="*/ 95969 w 1929928"/>
                <a:gd name="connsiteY2" fmla="*/ 255085 h 1031245"/>
                <a:gd name="connsiteX3" fmla="*/ 315888 w 1929928"/>
                <a:gd name="connsiteY3" fmla="*/ 521303 h 1031245"/>
                <a:gd name="connsiteX4" fmla="*/ 3371 w 1929928"/>
                <a:gd name="connsiteY4" fmla="*/ 752797 h 1031245"/>
                <a:gd name="connsiteX5" fmla="*/ 558956 w 1929928"/>
                <a:gd name="connsiteY5" fmla="*/ 799095 h 1031245"/>
                <a:gd name="connsiteX6" fmla="*/ 987219 w 1929928"/>
                <a:gd name="connsiteY6" fmla="*/ 1030589 h 1031245"/>
                <a:gd name="connsiteX7" fmla="*/ 1253437 w 1929928"/>
                <a:gd name="connsiteY7" fmla="*/ 718073 h 1031245"/>
                <a:gd name="connsiteX8" fmla="*/ 1901619 w 1929928"/>
                <a:gd name="connsiteY8" fmla="*/ 741222 h 1031245"/>
                <a:gd name="connsiteX9" fmla="*/ 1797447 w 1929928"/>
                <a:gd name="connsiteY9" fmla="*/ 417131 h 1031245"/>
                <a:gd name="connsiteX10" fmla="*/ 1646976 w 1929928"/>
                <a:gd name="connsiteY10" fmla="*/ 185637 h 1031245"/>
                <a:gd name="connsiteX11" fmla="*/ 1183989 w 1929928"/>
                <a:gd name="connsiteY11" fmla="*/ 162488 h 1031245"/>
                <a:gd name="connsiteX12" fmla="*/ 836748 w 1929928"/>
                <a:gd name="connsiteY12" fmla="*/ 443 h 1031245"/>
                <a:gd name="connsiteX0" fmla="*/ 836748 w 1929928"/>
                <a:gd name="connsiteY0" fmla="*/ 4109 h 1034911"/>
                <a:gd name="connsiteX1" fmla="*/ 570531 w 1929928"/>
                <a:gd name="connsiteY1" fmla="*/ 224027 h 1034911"/>
                <a:gd name="connsiteX2" fmla="*/ 95969 w 1929928"/>
                <a:gd name="connsiteY2" fmla="*/ 258751 h 1034911"/>
                <a:gd name="connsiteX3" fmla="*/ 315888 w 1929928"/>
                <a:gd name="connsiteY3" fmla="*/ 524969 h 1034911"/>
                <a:gd name="connsiteX4" fmla="*/ 3371 w 1929928"/>
                <a:gd name="connsiteY4" fmla="*/ 756463 h 1034911"/>
                <a:gd name="connsiteX5" fmla="*/ 558956 w 1929928"/>
                <a:gd name="connsiteY5" fmla="*/ 802761 h 1034911"/>
                <a:gd name="connsiteX6" fmla="*/ 987219 w 1929928"/>
                <a:gd name="connsiteY6" fmla="*/ 1034255 h 1034911"/>
                <a:gd name="connsiteX7" fmla="*/ 1253437 w 1929928"/>
                <a:gd name="connsiteY7" fmla="*/ 721739 h 1034911"/>
                <a:gd name="connsiteX8" fmla="*/ 1901619 w 1929928"/>
                <a:gd name="connsiteY8" fmla="*/ 744888 h 1034911"/>
                <a:gd name="connsiteX9" fmla="*/ 1797447 w 1929928"/>
                <a:gd name="connsiteY9" fmla="*/ 420797 h 1034911"/>
                <a:gd name="connsiteX10" fmla="*/ 1646976 w 1929928"/>
                <a:gd name="connsiteY10" fmla="*/ 189303 h 1034911"/>
                <a:gd name="connsiteX11" fmla="*/ 1183989 w 1929928"/>
                <a:gd name="connsiteY11" fmla="*/ 166154 h 1034911"/>
                <a:gd name="connsiteX12" fmla="*/ 836748 w 1929928"/>
                <a:gd name="connsiteY12" fmla="*/ 4109 h 1034911"/>
                <a:gd name="connsiteX0" fmla="*/ 836748 w 1929928"/>
                <a:gd name="connsiteY0" fmla="*/ 76 h 1030878"/>
                <a:gd name="connsiteX1" fmla="*/ 512658 w 1929928"/>
                <a:gd name="connsiteY1" fmla="*/ 185270 h 1030878"/>
                <a:gd name="connsiteX2" fmla="*/ 95969 w 1929928"/>
                <a:gd name="connsiteY2" fmla="*/ 254718 h 1030878"/>
                <a:gd name="connsiteX3" fmla="*/ 315888 w 1929928"/>
                <a:gd name="connsiteY3" fmla="*/ 520936 h 1030878"/>
                <a:gd name="connsiteX4" fmla="*/ 3371 w 1929928"/>
                <a:gd name="connsiteY4" fmla="*/ 752430 h 1030878"/>
                <a:gd name="connsiteX5" fmla="*/ 558956 w 1929928"/>
                <a:gd name="connsiteY5" fmla="*/ 798728 h 1030878"/>
                <a:gd name="connsiteX6" fmla="*/ 987219 w 1929928"/>
                <a:gd name="connsiteY6" fmla="*/ 1030222 h 1030878"/>
                <a:gd name="connsiteX7" fmla="*/ 1253437 w 1929928"/>
                <a:gd name="connsiteY7" fmla="*/ 717706 h 1030878"/>
                <a:gd name="connsiteX8" fmla="*/ 1901619 w 1929928"/>
                <a:gd name="connsiteY8" fmla="*/ 740855 h 1030878"/>
                <a:gd name="connsiteX9" fmla="*/ 1797447 w 1929928"/>
                <a:gd name="connsiteY9" fmla="*/ 416764 h 1030878"/>
                <a:gd name="connsiteX10" fmla="*/ 1646976 w 1929928"/>
                <a:gd name="connsiteY10" fmla="*/ 185270 h 1030878"/>
                <a:gd name="connsiteX11" fmla="*/ 1183989 w 1929928"/>
                <a:gd name="connsiteY11" fmla="*/ 162121 h 1030878"/>
                <a:gd name="connsiteX12" fmla="*/ 836748 w 1929928"/>
                <a:gd name="connsiteY12" fmla="*/ 76 h 1030878"/>
                <a:gd name="connsiteX0" fmla="*/ 836748 w 1912463"/>
                <a:gd name="connsiteY0" fmla="*/ 76 h 1030878"/>
                <a:gd name="connsiteX1" fmla="*/ 512658 w 1912463"/>
                <a:gd name="connsiteY1" fmla="*/ 185270 h 1030878"/>
                <a:gd name="connsiteX2" fmla="*/ 95969 w 1912463"/>
                <a:gd name="connsiteY2" fmla="*/ 254718 h 1030878"/>
                <a:gd name="connsiteX3" fmla="*/ 315888 w 1912463"/>
                <a:gd name="connsiteY3" fmla="*/ 520936 h 1030878"/>
                <a:gd name="connsiteX4" fmla="*/ 3371 w 1912463"/>
                <a:gd name="connsiteY4" fmla="*/ 752430 h 1030878"/>
                <a:gd name="connsiteX5" fmla="*/ 558956 w 1912463"/>
                <a:gd name="connsiteY5" fmla="*/ 798728 h 1030878"/>
                <a:gd name="connsiteX6" fmla="*/ 987219 w 1912463"/>
                <a:gd name="connsiteY6" fmla="*/ 1030222 h 1030878"/>
                <a:gd name="connsiteX7" fmla="*/ 1253437 w 1912463"/>
                <a:gd name="connsiteY7" fmla="*/ 717706 h 1030878"/>
                <a:gd name="connsiteX8" fmla="*/ 1901619 w 1912463"/>
                <a:gd name="connsiteY8" fmla="*/ 740855 h 1030878"/>
                <a:gd name="connsiteX9" fmla="*/ 1658551 w 1912463"/>
                <a:gd name="connsiteY9" fmla="*/ 439913 h 1030878"/>
                <a:gd name="connsiteX10" fmla="*/ 1646976 w 1912463"/>
                <a:gd name="connsiteY10" fmla="*/ 185270 h 1030878"/>
                <a:gd name="connsiteX11" fmla="*/ 1183989 w 1912463"/>
                <a:gd name="connsiteY11" fmla="*/ 162121 h 1030878"/>
                <a:gd name="connsiteX12" fmla="*/ 836748 w 1912463"/>
                <a:gd name="connsiteY12" fmla="*/ 76 h 103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12463" h="1030878">
                  <a:moveTo>
                    <a:pt x="836748" y="76"/>
                  </a:moveTo>
                  <a:cubicBezTo>
                    <a:pt x="724860" y="3934"/>
                    <a:pt x="636121" y="142830"/>
                    <a:pt x="512658" y="185270"/>
                  </a:cubicBezTo>
                  <a:cubicBezTo>
                    <a:pt x="389195" y="227710"/>
                    <a:pt x="128764" y="198774"/>
                    <a:pt x="95969" y="254718"/>
                  </a:cubicBezTo>
                  <a:cubicBezTo>
                    <a:pt x="63174" y="310662"/>
                    <a:pt x="331321" y="437984"/>
                    <a:pt x="315888" y="520936"/>
                  </a:cubicBezTo>
                  <a:cubicBezTo>
                    <a:pt x="300455" y="603888"/>
                    <a:pt x="-37140" y="706131"/>
                    <a:pt x="3371" y="752430"/>
                  </a:cubicBezTo>
                  <a:cubicBezTo>
                    <a:pt x="43882" y="798729"/>
                    <a:pt x="394981" y="752429"/>
                    <a:pt x="558956" y="798728"/>
                  </a:cubicBezTo>
                  <a:cubicBezTo>
                    <a:pt x="722931" y="845027"/>
                    <a:pt x="871472" y="1043726"/>
                    <a:pt x="987219" y="1030222"/>
                  </a:cubicBezTo>
                  <a:cubicBezTo>
                    <a:pt x="1102966" y="1016718"/>
                    <a:pt x="1101037" y="765934"/>
                    <a:pt x="1253437" y="717706"/>
                  </a:cubicBezTo>
                  <a:cubicBezTo>
                    <a:pt x="1405837" y="669478"/>
                    <a:pt x="1834100" y="787154"/>
                    <a:pt x="1901619" y="740855"/>
                  </a:cubicBezTo>
                  <a:cubicBezTo>
                    <a:pt x="1969138" y="694556"/>
                    <a:pt x="1700991" y="532510"/>
                    <a:pt x="1658551" y="439913"/>
                  </a:cubicBezTo>
                  <a:cubicBezTo>
                    <a:pt x="1616111" y="347316"/>
                    <a:pt x="1726070" y="231569"/>
                    <a:pt x="1646976" y="185270"/>
                  </a:cubicBezTo>
                  <a:cubicBezTo>
                    <a:pt x="1567882" y="138971"/>
                    <a:pt x="1332531" y="191058"/>
                    <a:pt x="1183989" y="162121"/>
                  </a:cubicBezTo>
                  <a:cubicBezTo>
                    <a:pt x="1023873" y="140901"/>
                    <a:pt x="948636" y="-3782"/>
                    <a:pt x="836748" y="7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06" name="グループ化 105"/>
            <p:cNvGrpSpPr/>
            <p:nvPr/>
          </p:nvGrpSpPr>
          <p:grpSpPr>
            <a:xfrm rot="20675365">
              <a:off x="3161363" y="3616156"/>
              <a:ext cx="2448272" cy="1496913"/>
              <a:chOff x="2288704" y="836712"/>
              <a:chExt cx="2448272" cy="1496913"/>
            </a:xfrm>
          </p:grpSpPr>
          <p:sp>
            <p:nvSpPr>
              <p:cNvPr id="107" name="円/楕円 106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8" name="円/楕円 107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09" name="円/楕円 108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4" name="グループ化 113"/>
          <p:cNvGrpSpPr/>
          <p:nvPr/>
        </p:nvGrpSpPr>
        <p:grpSpPr>
          <a:xfrm>
            <a:off x="4160475" y="814066"/>
            <a:ext cx="1607305" cy="1606086"/>
            <a:chOff x="-2178496" y="4039949"/>
            <a:chExt cx="2482246" cy="2480364"/>
          </a:xfrm>
        </p:grpSpPr>
        <p:grpSp>
          <p:nvGrpSpPr>
            <p:cNvPr id="115" name="グループ化 114"/>
            <p:cNvGrpSpPr/>
            <p:nvPr/>
          </p:nvGrpSpPr>
          <p:grpSpPr>
            <a:xfrm>
              <a:off x="-2152560" y="5080153"/>
              <a:ext cx="2396400" cy="1440160"/>
              <a:chOff x="2288704" y="3068960"/>
              <a:chExt cx="2448272" cy="1440160"/>
            </a:xfrm>
          </p:grpSpPr>
          <p:sp>
            <p:nvSpPr>
              <p:cNvPr id="130" name="円/楕円 129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31" name="円/楕円 130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16" name="グループ化 115"/>
            <p:cNvGrpSpPr/>
            <p:nvPr/>
          </p:nvGrpSpPr>
          <p:grpSpPr>
            <a:xfrm>
              <a:off x="-2083484" y="4954309"/>
              <a:ext cx="2287496" cy="1193081"/>
              <a:chOff x="3955528" y="3799129"/>
              <a:chExt cx="2287496" cy="1193081"/>
            </a:xfrm>
          </p:grpSpPr>
          <p:sp>
            <p:nvSpPr>
              <p:cNvPr id="128" name="円/楕円 12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9" name="円/楕円 12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17" name="星 16 116"/>
            <p:cNvSpPr/>
            <p:nvPr/>
          </p:nvSpPr>
          <p:spPr>
            <a:xfrm>
              <a:off x="-2163872" y="478347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18" name="台形 117"/>
            <p:cNvSpPr/>
            <p:nvPr/>
          </p:nvSpPr>
          <p:spPr>
            <a:xfrm>
              <a:off x="-2094736" y="4852729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-2064134" y="4646609"/>
              <a:ext cx="2287496" cy="1193081"/>
              <a:chOff x="3955528" y="3799129"/>
              <a:chExt cx="2287496" cy="1193081"/>
            </a:xfrm>
          </p:grpSpPr>
          <p:sp>
            <p:nvSpPr>
              <p:cNvPr id="126" name="円/楕円 125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7" name="円/楕円 126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20" name="星 16 119"/>
            <p:cNvSpPr/>
            <p:nvPr/>
          </p:nvSpPr>
          <p:spPr>
            <a:xfrm>
              <a:off x="-2144522" y="447577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121" name="台形 120"/>
            <p:cNvSpPr/>
            <p:nvPr/>
          </p:nvSpPr>
          <p:spPr>
            <a:xfrm>
              <a:off x="-2075386" y="4545029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22" name="グループ化 121"/>
            <p:cNvGrpSpPr/>
            <p:nvPr/>
          </p:nvGrpSpPr>
          <p:grpSpPr>
            <a:xfrm>
              <a:off x="-2178496" y="4039949"/>
              <a:ext cx="2448272" cy="1496913"/>
              <a:chOff x="2288704" y="836712"/>
              <a:chExt cx="2448272" cy="1496913"/>
            </a:xfrm>
          </p:grpSpPr>
          <p:sp>
            <p:nvSpPr>
              <p:cNvPr id="123" name="円/楕円 122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4" name="円/楕円 123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25" name="円/楕円 124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32" name="グループ化 131"/>
          <p:cNvGrpSpPr/>
          <p:nvPr/>
        </p:nvGrpSpPr>
        <p:grpSpPr>
          <a:xfrm>
            <a:off x="6069329" y="2995509"/>
            <a:ext cx="1538558" cy="1374720"/>
            <a:chOff x="7489170" y="4246045"/>
            <a:chExt cx="2706061" cy="2417897"/>
          </a:xfrm>
        </p:grpSpPr>
        <p:grpSp>
          <p:nvGrpSpPr>
            <p:cNvPr id="133" name="グループ化 132"/>
            <p:cNvGrpSpPr/>
            <p:nvPr/>
          </p:nvGrpSpPr>
          <p:grpSpPr>
            <a:xfrm>
              <a:off x="7585970" y="5223782"/>
              <a:ext cx="2396400" cy="1440160"/>
              <a:chOff x="2288704" y="3068960"/>
              <a:chExt cx="2448272" cy="1440160"/>
            </a:xfrm>
          </p:grpSpPr>
          <p:sp>
            <p:nvSpPr>
              <p:cNvPr id="173" name="円/楕円 172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4" name="円/楕円 173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34" name="フリーフォーム 133"/>
            <p:cNvSpPr/>
            <p:nvPr/>
          </p:nvSpPr>
          <p:spPr>
            <a:xfrm>
              <a:off x="7814355" y="5359172"/>
              <a:ext cx="1912463" cy="1030878"/>
            </a:xfrm>
            <a:custGeom>
              <a:avLst/>
              <a:gdLst>
                <a:gd name="connsiteX0" fmla="*/ 686277 w 1929928"/>
                <a:gd name="connsiteY0" fmla="*/ 50016 h 1022945"/>
                <a:gd name="connsiteX1" fmla="*/ 570531 w 1929928"/>
                <a:gd name="connsiteY1" fmla="*/ 212061 h 1022945"/>
                <a:gd name="connsiteX2" fmla="*/ 95969 w 1929928"/>
                <a:gd name="connsiteY2" fmla="*/ 246785 h 1022945"/>
                <a:gd name="connsiteX3" fmla="*/ 315888 w 1929928"/>
                <a:gd name="connsiteY3" fmla="*/ 513003 h 1022945"/>
                <a:gd name="connsiteX4" fmla="*/ 3371 w 1929928"/>
                <a:gd name="connsiteY4" fmla="*/ 744497 h 1022945"/>
                <a:gd name="connsiteX5" fmla="*/ 558956 w 1929928"/>
                <a:gd name="connsiteY5" fmla="*/ 790795 h 1022945"/>
                <a:gd name="connsiteX6" fmla="*/ 987219 w 1929928"/>
                <a:gd name="connsiteY6" fmla="*/ 1022289 h 1022945"/>
                <a:gd name="connsiteX7" fmla="*/ 1253437 w 1929928"/>
                <a:gd name="connsiteY7" fmla="*/ 709773 h 1022945"/>
                <a:gd name="connsiteX8" fmla="*/ 1901619 w 1929928"/>
                <a:gd name="connsiteY8" fmla="*/ 732922 h 1022945"/>
                <a:gd name="connsiteX9" fmla="*/ 1797447 w 1929928"/>
                <a:gd name="connsiteY9" fmla="*/ 408831 h 1022945"/>
                <a:gd name="connsiteX10" fmla="*/ 1646976 w 1929928"/>
                <a:gd name="connsiteY10" fmla="*/ 177337 h 1022945"/>
                <a:gd name="connsiteX11" fmla="*/ 1183989 w 1929928"/>
                <a:gd name="connsiteY11" fmla="*/ 154188 h 1022945"/>
                <a:gd name="connsiteX12" fmla="*/ 755726 w 1929928"/>
                <a:gd name="connsiteY12" fmla="*/ 3717 h 1022945"/>
                <a:gd name="connsiteX13" fmla="*/ 686277 w 1929928"/>
                <a:gd name="connsiteY13" fmla="*/ 50016 h 1022945"/>
                <a:gd name="connsiteX0" fmla="*/ 686277 w 1929928"/>
                <a:gd name="connsiteY0" fmla="*/ 702 h 973631"/>
                <a:gd name="connsiteX1" fmla="*/ 570531 w 1929928"/>
                <a:gd name="connsiteY1" fmla="*/ 162747 h 973631"/>
                <a:gd name="connsiteX2" fmla="*/ 95969 w 1929928"/>
                <a:gd name="connsiteY2" fmla="*/ 197471 h 973631"/>
                <a:gd name="connsiteX3" fmla="*/ 315888 w 1929928"/>
                <a:gd name="connsiteY3" fmla="*/ 463689 h 973631"/>
                <a:gd name="connsiteX4" fmla="*/ 3371 w 1929928"/>
                <a:gd name="connsiteY4" fmla="*/ 695183 h 973631"/>
                <a:gd name="connsiteX5" fmla="*/ 558956 w 1929928"/>
                <a:gd name="connsiteY5" fmla="*/ 741481 h 973631"/>
                <a:gd name="connsiteX6" fmla="*/ 987219 w 1929928"/>
                <a:gd name="connsiteY6" fmla="*/ 972975 h 973631"/>
                <a:gd name="connsiteX7" fmla="*/ 1253437 w 1929928"/>
                <a:gd name="connsiteY7" fmla="*/ 660459 h 973631"/>
                <a:gd name="connsiteX8" fmla="*/ 1901619 w 1929928"/>
                <a:gd name="connsiteY8" fmla="*/ 683608 h 973631"/>
                <a:gd name="connsiteX9" fmla="*/ 1797447 w 1929928"/>
                <a:gd name="connsiteY9" fmla="*/ 359517 h 973631"/>
                <a:gd name="connsiteX10" fmla="*/ 1646976 w 1929928"/>
                <a:gd name="connsiteY10" fmla="*/ 128023 h 973631"/>
                <a:gd name="connsiteX11" fmla="*/ 1183989 w 1929928"/>
                <a:gd name="connsiteY11" fmla="*/ 104874 h 973631"/>
                <a:gd name="connsiteX12" fmla="*/ 686277 w 1929928"/>
                <a:gd name="connsiteY12" fmla="*/ 702 h 973631"/>
                <a:gd name="connsiteX0" fmla="*/ 836748 w 1929928"/>
                <a:gd name="connsiteY0" fmla="*/ 443 h 1031245"/>
                <a:gd name="connsiteX1" fmla="*/ 570531 w 1929928"/>
                <a:gd name="connsiteY1" fmla="*/ 220361 h 1031245"/>
                <a:gd name="connsiteX2" fmla="*/ 95969 w 1929928"/>
                <a:gd name="connsiteY2" fmla="*/ 255085 h 1031245"/>
                <a:gd name="connsiteX3" fmla="*/ 315888 w 1929928"/>
                <a:gd name="connsiteY3" fmla="*/ 521303 h 1031245"/>
                <a:gd name="connsiteX4" fmla="*/ 3371 w 1929928"/>
                <a:gd name="connsiteY4" fmla="*/ 752797 h 1031245"/>
                <a:gd name="connsiteX5" fmla="*/ 558956 w 1929928"/>
                <a:gd name="connsiteY5" fmla="*/ 799095 h 1031245"/>
                <a:gd name="connsiteX6" fmla="*/ 987219 w 1929928"/>
                <a:gd name="connsiteY6" fmla="*/ 1030589 h 1031245"/>
                <a:gd name="connsiteX7" fmla="*/ 1253437 w 1929928"/>
                <a:gd name="connsiteY7" fmla="*/ 718073 h 1031245"/>
                <a:gd name="connsiteX8" fmla="*/ 1901619 w 1929928"/>
                <a:gd name="connsiteY8" fmla="*/ 741222 h 1031245"/>
                <a:gd name="connsiteX9" fmla="*/ 1797447 w 1929928"/>
                <a:gd name="connsiteY9" fmla="*/ 417131 h 1031245"/>
                <a:gd name="connsiteX10" fmla="*/ 1646976 w 1929928"/>
                <a:gd name="connsiteY10" fmla="*/ 185637 h 1031245"/>
                <a:gd name="connsiteX11" fmla="*/ 1183989 w 1929928"/>
                <a:gd name="connsiteY11" fmla="*/ 162488 h 1031245"/>
                <a:gd name="connsiteX12" fmla="*/ 836748 w 1929928"/>
                <a:gd name="connsiteY12" fmla="*/ 443 h 1031245"/>
                <a:gd name="connsiteX0" fmla="*/ 836748 w 1929928"/>
                <a:gd name="connsiteY0" fmla="*/ 4109 h 1034911"/>
                <a:gd name="connsiteX1" fmla="*/ 570531 w 1929928"/>
                <a:gd name="connsiteY1" fmla="*/ 224027 h 1034911"/>
                <a:gd name="connsiteX2" fmla="*/ 95969 w 1929928"/>
                <a:gd name="connsiteY2" fmla="*/ 258751 h 1034911"/>
                <a:gd name="connsiteX3" fmla="*/ 315888 w 1929928"/>
                <a:gd name="connsiteY3" fmla="*/ 524969 h 1034911"/>
                <a:gd name="connsiteX4" fmla="*/ 3371 w 1929928"/>
                <a:gd name="connsiteY4" fmla="*/ 756463 h 1034911"/>
                <a:gd name="connsiteX5" fmla="*/ 558956 w 1929928"/>
                <a:gd name="connsiteY5" fmla="*/ 802761 h 1034911"/>
                <a:gd name="connsiteX6" fmla="*/ 987219 w 1929928"/>
                <a:gd name="connsiteY6" fmla="*/ 1034255 h 1034911"/>
                <a:gd name="connsiteX7" fmla="*/ 1253437 w 1929928"/>
                <a:gd name="connsiteY7" fmla="*/ 721739 h 1034911"/>
                <a:gd name="connsiteX8" fmla="*/ 1901619 w 1929928"/>
                <a:gd name="connsiteY8" fmla="*/ 744888 h 1034911"/>
                <a:gd name="connsiteX9" fmla="*/ 1797447 w 1929928"/>
                <a:gd name="connsiteY9" fmla="*/ 420797 h 1034911"/>
                <a:gd name="connsiteX10" fmla="*/ 1646976 w 1929928"/>
                <a:gd name="connsiteY10" fmla="*/ 189303 h 1034911"/>
                <a:gd name="connsiteX11" fmla="*/ 1183989 w 1929928"/>
                <a:gd name="connsiteY11" fmla="*/ 166154 h 1034911"/>
                <a:gd name="connsiteX12" fmla="*/ 836748 w 1929928"/>
                <a:gd name="connsiteY12" fmla="*/ 4109 h 1034911"/>
                <a:gd name="connsiteX0" fmla="*/ 836748 w 1929928"/>
                <a:gd name="connsiteY0" fmla="*/ 76 h 1030878"/>
                <a:gd name="connsiteX1" fmla="*/ 512658 w 1929928"/>
                <a:gd name="connsiteY1" fmla="*/ 185270 h 1030878"/>
                <a:gd name="connsiteX2" fmla="*/ 95969 w 1929928"/>
                <a:gd name="connsiteY2" fmla="*/ 254718 h 1030878"/>
                <a:gd name="connsiteX3" fmla="*/ 315888 w 1929928"/>
                <a:gd name="connsiteY3" fmla="*/ 520936 h 1030878"/>
                <a:gd name="connsiteX4" fmla="*/ 3371 w 1929928"/>
                <a:gd name="connsiteY4" fmla="*/ 752430 h 1030878"/>
                <a:gd name="connsiteX5" fmla="*/ 558956 w 1929928"/>
                <a:gd name="connsiteY5" fmla="*/ 798728 h 1030878"/>
                <a:gd name="connsiteX6" fmla="*/ 987219 w 1929928"/>
                <a:gd name="connsiteY6" fmla="*/ 1030222 h 1030878"/>
                <a:gd name="connsiteX7" fmla="*/ 1253437 w 1929928"/>
                <a:gd name="connsiteY7" fmla="*/ 717706 h 1030878"/>
                <a:gd name="connsiteX8" fmla="*/ 1901619 w 1929928"/>
                <a:gd name="connsiteY8" fmla="*/ 740855 h 1030878"/>
                <a:gd name="connsiteX9" fmla="*/ 1797447 w 1929928"/>
                <a:gd name="connsiteY9" fmla="*/ 416764 h 1030878"/>
                <a:gd name="connsiteX10" fmla="*/ 1646976 w 1929928"/>
                <a:gd name="connsiteY10" fmla="*/ 185270 h 1030878"/>
                <a:gd name="connsiteX11" fmla="*/ 1183989 w 1929928"/>
                <a:gd name="connsiteY11" fmla="*/ 162121 h 1030878"/>
                <a:gd name="connsiteX12" fmla="*/ 836748 w 1929928"/>
                <a:gd name="connsiteY12" fmla="*/ 76 h 1030878"/>
                <a:gd name="connsiteX0" fmla="*/ 836748 w 1912463"/>
                <a:gd name="connsiteY0" fmla="*/ 76 h 1030878"/>
                <a:gd name="connsiteX1" fmla="*/ 512658 w 1912463"/>
                <a:gd name="connsiteY1" fmla="*/ 185270 h 1030878"/>
                <a:gd name="connsiteX2" fmla="*/ 95969 w 1912463"/>
                <a:gd name="connsiteY2" fmla="*/ 254718 h 1030878"/>
                <a:gd name="connsiteX3" fmla="*/ 315888 w 1912463"/>
                <a:gd name="connsiteY3" fmla="*/ 520936 h 1030878"/>
                <a:gd name="connsiteX4" fmla="*/ 3371 w 1912463"/>
                <a:gd name="connsiteY4" fmla="*/ 752430 h 1030878"/>
                <a:gd name="connsiteX5" fmla="*/ 558956 w 1912463"/>
                <a:gd name="connsiteY5" fmla="*/ 798728 h 1030878"/>
                <a:gd name="connsiteX6" fmla="*/ 987219 w 1912463"/>
                <a:gd name="connsiteY6" fmla="*/ 1030222 h 1030878"/>
                <a:gd name="connsiteX7" fmla="*/ 1253437 w 1912463"/>
                <a:gd name="connsiteY7" fmla="*/ 717706 h 1030878"/>
                <a:gd name="connsiteX8" fmla="*/ 1901619 w 1912463"/>
                <a:gd name="connsiteY8" fmla="*/ 740855 h 1030878"/>
                <a:gd name="connsiteX9" fmla="*/ 1658551 w 1912463"/>
                <a:gd name="connsiteY9" fmla="*/ 439913 h 1030878"/>
                <a:gd name="connsiteX10" fmla="*/ 1646976 w 1912463"/>
                <a:gd name="connsiteY10" fmla="*/ 185270 h 1030878"/>
                <a:gd name="connsiteX11" fmla="*/ 1183989 w 1912463"/>
                <a:gd name="connsiteY11" fmla="*/ 162121 h 1030878"/>
                <a:gd name="connsiteX12" fmla="*/ 836748 w 1912463"/>
                <a:gd name="connsiteY12" fmla="*/ 76 h 103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12463" h="1030878">
                  <a:moveTo>
                    <a:pt x="836748" y="76"/>
                  </a:moveTo>
                  <a:cubicBezTo>
                    <a:pt x="724860" y="3934"/>
                    <a:pt x="636121" y="142830"/>
                    <a:pt x="512658" y="185270"/>
                  </a:cubicBezTo>
                  <a:cubicBezTo>
                    <a:pt x="389195" y="227710"/>
                    <a:pt x="128764" y="198774"/>
                    <a:pt x="95969" y="254718"/>
                  </a:cubicBezTo>
                  <a:cubicBezTo>
                    <a:pt x="63174" y="310662"/>
                    <a:pt x="331321" y="437984"/>
                    <a:pt x="315888" y="520936"/>
                  </a:cubicBezTo>
                  <a:cubicBezTo>
                    <a:pt x="300455" y="603888"/>
                    <a:pt x="-37140" y="706131"/>
                    <a:pt x="3371" y="752430"/>
                  </a:cubicBezTo>
                  <a:cubicBezTo>
                    <a:pt x="43882" y="798729"/>
                    <a:pt x="394981" y="752429"/>
                    <a:pt x="558956" y="798728"/>
                  </a:cubicBezTo>
                  <a:cubicBezTo>
                    <a:pt x="722931" y="845027"/>
                    <a:pt x="871472" y="1043726"/>
                    <a:pt x="987219" y="1030222"/>
                  </a:cubicBezTo>
                  <a:cubicBezTo>
                    <a:pt x="1102966" y="1016718"/>
                    <a:pt x="1101037" y="765934"/>
                    <a:pt x="1253437" y="717706"/>
                  </a:cubicBezTo>
                  <a:cubicBezTo>
                    <a:pt x="1405837" y="669478"/>
                    <a:pt x="1834100" y="787154"/>
                    <a:pt x="1901619" y="740855"/>
                  </a:cubicBezTo>
                  <a:cubicBezTo>
                    <a:pt x="1969138" y="694556"/>
                    <a:pt x="1700991" y="532510"/>
                    <a:pt x="1658551" y="439913"/>
                  </a:cubicBezTo>
                  <a:cubicBezTo>
                    <a:pt x="1616111" y="347316"/>
                    <a:pt x="1726070" y="231569"/>
                    <a:pt x="1646976" y="185270"/>
                  </a:cubicBezTo>
                  <a:cubicBezTo>
                    <a:pt x="1567882" y="138971"/>
                    <a:pt x="1332531" y="191058"/>
                    <a:pt x="1183989" y="162121"/>
                  </a:cubicBezTo>
                  <a:cubicBezTo>
                    <a:pt x="1023873" y="140901"/>
                    <a:pt x="948636" y="-3782"/>
                    <a:pt x="836748" y="7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7489170" y="4968157"/>
              <a:ext cx="2287496" cy="1193081"/>
              <a:chOff x="3955528" y="3799129"/>
              <a:chExt cx="2287496" cy="1193081"/>
            </a:xfrm>
          </p:grpSpPr>
          <p:sp>
            <p:nvSpPr>
              <p:cNvPr id="171" name="円/楕円 170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993300"/>
                  </a:gs>
                  <a:gs pos="77000">
                    <a:srgbClr val="F79646">
                      <a:lumMod val="75000"/>
                    </a:srgbClr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2" name="円/楕円 171"/>
              <p:cNvSpPr/>
              <p:nvPr/>
            </p:nvSpPr>
            <p:spPr>
              <a:xfrm>
                <a:off x="4083212" y="3817080"/>
                <a:ext cx="2026384" cy="929064"/>
              </a:xfrm>
              <a:prstGeom prst="ellipse">
                <a:avLst/>
              </a:prstGeom>
              <a:pattFill prst="lgConfetti">
                <a:fgClr>
                  <a:srgbClr val="CC6600"/>
                </a:fgClr>
                <a:bgClr>
                  <a:srgbClr val="FFC0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6" name="グループ化 135"/>
            <p:cNvGrpSpPr/>
            <p:nvPr/>
          </p:nvGrpSpPr>
          <p:grpSpPr>
            <a:xfrm>
              <a:off x="7824347" y="4792885"/>
              <a:ext cx="1872208" cy="1210629"/>
              <a:chOff x="6321152" y="4704034"/>
              <a:chExt cx="1872208" cy="1210629"/>
            </a:xfrm>
          </p:grpSpPr>
          <p:sp>
            <p:nvSpPr>
              <p:cNvPr id="165" name="円/楕円 164"/>
              <p:cNvSpPr/>
              <p:nvPr/>
            </p:nvSpPr>
            <p:spPr>
              <a:xfrm>
                <a:off x="6321152" y="4749774"/>
                <a:ext cx="1872208" cy="1164889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6" name="円/楕円 165"/>
              <p:cNvSpPr/>
              <p:nvPr/>
            </p:nvSpPr>
            <p:spPr>
              <a:xfrm>
                <a:off x="6321152" y="4704034"/>
                <a:ext cx="1872208" cy="108012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7" name="円/楕円 166"/>
              <p:cNvSpPr/>
              <p:nvPr/>
            </p:nvSpPr>
            <p:spPr>
              <a:xfrm>
                <a:off x="6473552" y="4795032"/>
                <a:ext cx="1556749" cy="898124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8" name="円/楕円 167"/>
              <p:cNvSpPr/>
              <p:nvPr/>
            </p:nvSpPr>
            <p:spPr>
              <a:xfrm>
                <a:off x="6625952" y="4896090"/>
                <a:ext cx="1279843" cy="693149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69" name="円/楕円 168"/>
              <p:cNvSpPr/>
              <p:nvPr/>
            </p:nvSpPr>
            <p:spPr>
              <a:xfrm>
                <a:off x="6811433" y="5023414"/>
                <a:ext cx="932032" cy="438502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170" name="円/楕円 169"/>
              <p:cNvSpPr/>
              <p:nvPr/>
            </p:nvSpPr>
            <p:spPr>
              <a:xfrm>
                <a:off x="7033281" y="5129515"/>
                <a:ext cx="466016" cy="219251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37" name="グループ化 136"/>
            <p:cNvGrpSpPr/>
            <p:nvPr/>
          </p:nvGrpSpPr>
          <p:grpSpPr>
            <a:xfrm>
              <a:off x="7746959" y="4246045"/>
              <a:ext cx="2448272" cy="1496913"/>
              <a:chOff x="2713544" y="384298"/>
              <a:chExt cx="2448272" cy="1496913"/>
            </a:xfrm>
          </p:grpSpPr>
          <p:grpSp>
            <p:nvGrpSpPr>
              <p:cNvPr id="138" name="グループ化 137"/>
              <p:cNvGrpSpPr/>
              <p:nvPr/>
            </p:nvGrpSpPr>
            <p:grpSpPr>
              <a:xfrm>
                <a:off x="2713544" y="384298"/>
                <a:ext cx="2448272" cy="1496913"/>
                <a:chOff x="2288704" y="836712"/>
                <a:chExt cx="2448272" cy="1496913"/>
              </a:xfrm>
            </p:grpSpPr>
            <p:sp>
              <p:nvSpPr>
                <p:cNvPr id="162" name="円/楕円 161"/>
                <p:cNvSpPr/>
                <p:nvPr/>
              </p:nvSpPr>
              <p:spPr>
                <a:xfrm>
                  <a:off x="2288704" y="836712"/>
                  <a:ext cx="2448272" cy="1496913"/>
                </a:xfrm>
                <a:prstGeom prst="ellipse">
                  <a:avLst/>
                </a:prstGeom>
                <a:gradFill>
                  <a:gsLst>
                    <a:gs pos="0">
                      <a:srgbClr val="F79646">
                        <a:lumMod val="50000"/>
                      </a:srgbClr>
                    </a:gs>
                    <a:gs pos="50000">
                      <a:srgbClr val="CC6600"/>
                    </a:gs>
                    <a:gs pos="100000">
                      <a:srgbClr val="FFC000"/>
                    </a:gs>
                  </a:gsLst>
                  <a:lin ang="5400000" scaled="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3" name="円/楕円 162"/>
                <p:cNvSpPr/>
                <p:nvPr/>
              </p:nvSpPr>
              <p:spPr>
                <a:xfrm>
                  <a:off x="4232920" y="1124744"/>
                  <a:ext cx="144016" cy="144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4" name="円/楕円 163"/>
                <p:cNvSpPr/>
                <p:nvPr/>
              </p:nvSpPr>
              <p:spPr>
                <a:xfrm rot="6300000">
                  <a:off x="3817758" y="778488"/>
                  <a:ext cx="216024" cy="559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39" name="グループ化 138"/>
              <p:cNvGrpSpPr/>
              <p:nvPr/>
            </p:nvGrpSpPr>
            <p:grpSpPr>
              <a:xfrm>
                <a:off x="3075042" y="642325"/>
                <a:ext cx="1735718" cy="950911"/>
                <a:chOff x="2987394" y="592189"/>
                <a:chExt cx="1911014" cy="1093134"/>
              </a:xfrm>
              <a:solidFill>
                <a:srgbClr val="FFFFCC"/>
              </a:solidFill>
            </p:grpSpPr>
            <p:sp>
              <p:nvSpPr>
                <p:cNvPr id="140" name="涙形 139"/>
                <p:cNvSpPr/>
                <p:nvPr/>
              </p:nvSpPr>
              <p:spPr>
                <a:xfrm>
                  <a:off x="3475074" y="81634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1" name="涙形 140"/>
                <p:cNvSpPr/>
                <p:nvPr/>
              </p:nvSpPr>
              <p:spPr>
                <a:xfrm>
                  <a:off x="3891634" y="81634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2" name="涙形 141"/>
                <p:cNvSpPr/>
                <p:nvPr/>
              </p:nvSpPr>
              <p:spPr>
                <a:xfrm rot="7548528">
                  <a:off x="3475074" y="110082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3" name="涙形 142"/>
                <p:cNvSpPr/>
                <p:nvPr/>
              </p:nvSpPr>
              <p:spPr>
                <a:xfrm rot="9656155">
                  <a:off x="3891634" y="110082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4" name="涙形 143"/>
                <p:cNvSpPr/>
                <p:nvPr/>
              </p:nvSpPr>
              <p:spPr>
                <a:xfrm rot="3007622">
                  <a:off x="3816069" y="134276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5" name="涙形 144"/>
                <p:cNvSpPr/>
                <p:nvPr/>
              </p:nvSpPr>
              <p:spPr>
                <a:xfrm rot="9656155">
                  <a:off x="4232629" y="134276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6" name="涙形 145"/>
                <p:cNvSpPr/>
                <p:nvPr/>
              </p:nvSpPr>
              <p:spPr>
                <a:xfrm rot="9656155">
                  <a:off x="4069434" y="92747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7" name="涙形 146"/>
                <p:cNvSpPr/>
                <p:nvPr/>
              </p:nvSpPr>
              <p:spPr>
                <a:xfrm rot="9656155">
                  <a:off x="4806034" y="876671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8" name="涙形 147"/>
                <p:cNvSpPr/>
                <p:nvPr/>
              </p:nvSpPr>
              <p:spPr>
                <a:xfrm rot="3292373">
                  <a:off x="4206594" y="112050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49" name="涙形 148"/>
                <p:cNvSpPr/>
                <p:nvPr/>
              </p:nvSpPr>
              <p:spPr>
                <a:xfrm rot="9656155">
                  <a:off x="4623154" y="112050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0" name="涙形 149"/>
                <p:cNvSpPr/>
                <p:nvPr/>
              </p:nvSpPr>
              <p:spPr>
                <a:xfrm rot="9656155">
                  <a:off x="3332834" y="59218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1" name="涙形 150"/>
                <p:cNvSpPr/>
                <p:nvPr/>
              </p:nvSpPr>
              <p:spPr>
                <a:xfrm rot="9656155">
                  <a:off x="3749394" y="59218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2" name="涙形 151"/>
                <p:cNvSpPr/>
                <p:nvPr/>
              </p:nvSpPr>
              <p:spPr>
                <a:xfrm rot="9656155">
                  <a:off x="2987394" y="81063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3" name="涙形 152"/>
                <p:cNvSpPr/>
                <p:nvPr/>
              </p:nvSpPr>
              <p:spPr>
                <a:xfrm rot="9656155">
                  <a:off x="3637634" y="9528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4" name="涙形 153"/>
                <p:cNvSpPr/>
                <p:nvPr/>
              </p:nvSpPr>
              <p:spPr>
                <a:xfrm rot="9656155">
                  <a:off x="3068674" y="12830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5" name="涙形 154"/>
                <p:cNvSpPr/>
                <p:nvPr/>
              </p:nvSpPr>
              <p:spPr>
                <a:xfrm rot="5400000">
                  <a:off x="3485234" y="12830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6" name="涙形 155"/>
                <p:cNvSpPr/>
                <p:nvPr/>
              </p:nvSpPr>
              <p:spPr>
                <a:xfrm rot="9656155">
                  <a:off x="3398874" y="159294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7" name="涙形 156"/>
                <p:cNvSpPr/>
                <p:nvPr/>
              </p:nvSpPr>
              <p:spPr>
                <a:xfrm rot="7548528">
                  <a:off x="3815434" y="159294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8" name="涙形 157"/>
                <p:cNvSpPr/>
                <p:nvPr/>
              </p:nvSpPr>
              <p:spPr>
                <a:xfrm rot="9656155">
                  <a:off x="4069434" y="134910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59" name="涙形 158"/>
                <p:cNvSpPr/>
                <p:nvPr/>
              </p:nvSpPr>
              <p:spPr>
                <a:xfrm rot="7548528">
                  <a:off x="4485994" y="134910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0" name="涙形 159"/>
                <p:cNvSpPr/>
                <p:nvPr/>
              </p:nvSpPr>
              <p:spPr>
                <a:xfrm rot="7263777">
                  <a:off x="4104994" y="150658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61" name="涙形 160"/>
                <p:cNvSpPr/>
                <p:nvPr/>
              </p:nvSpPr>
              <p:spPr>
                <a:xfrm rot="7263777">
                  <a:off x="4513166" y="1510605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75" name="グループ化 174"/>
          <p:cNvGrpSpPr/>
          <p:nvPr/>
        </p:nvGrpSpPr>
        <p:grpSpPr>
          <a:xfrm>
            <a:off x="7920612" y="2825252"/>
            <a:ext cx="1549029" cy="1526313"/>
            <a:chOff x="-2732692" y="3858848"/>
            <a:chExt cx="2732692" cy="2692618"/>
          </a:xfrm>
        </p:grpSpPr>
        <p:grpSp>
          <p:nvGrpSpPr>
            <p:cNvPr id="176" name="グループ化 175"/>
            <p:cNvGrpSpPr/>
            <p:nvPr/>
          </p:nvGrpSpPr>
          <p:grpSpPr>
            <a:xfrm>
              <a:off x="-2396400" y="5111306"/>
              <a:ext cx="2396400" cy="1440160"/>
              <a:chOff x="2288704" y="3068960"/>
              <a:chExt cx="2448272" cy="1440160"/>
            </a:xfrm>
          </p:grpSpPr>
          <p:sp>
            <p:nvSpPr>
              <p:cNvPr id="240" name="円/楕円 239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177" name="星 16 176"/>
            <p:cNvSpPr/>
            <p:nvPr/>
          </p:nvSpPr>
          <p:spPr>
            <a:xfrm>
              <a:off x="-2474084" y="4938638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178" name="グループ化 177"/>
            <p:cNvGrpSpPr/>
            <p:nvPr/>
          </p:nvGrpSpPr>
          <p:grpSpPr>
            <a:xfrm>
              <a:off x="-2381249" y="4745883"/>
              <a:ext cx="2287496" cy="1193081"/>
              <a:chOff x="3955528" y="3799129"/>
              <a:chExt cx="2287496" cy="1193081"/>
            </a:xfrm>
          </p:grpSpPr>
          <p:sp>
            <p:nvSpPr>
              <p:cNvPr id="238" name="円/楕円 23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79" name="グループ化 178"/>
            <p:cNvGrpSpPr/>
            <p:nvPr/>
          </p:nvGrpSpPr>
          <p:grpSpPr>
            <a:xfrm>
              <a:off x="-2134304" y="4391905"/>
              <a:ext cx="1872208" cy="1269876"/>
              <a:chOff x="6321152" y="1223020"/>
              <a:chExt cx="1872208" cy="1269876"/>
            </a:xfrm>
          </p:grpSpPr>
          <p:sp>
            <p:nvSpPr>
              <p:cNvPr id="227" name="円/楕円 226"/>
              <p:cNvSpPr/>
              <p:nvPr/>
            </p:nvSpPr>
            <p:spPr>
              <a:xfrm>
                <a:off x="6321152" y="1268760"/>
                <a:ext cx="1872208" cy="1224136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28" name="円/楕円 227"/>
              <p:cNvSpPr/>
              <p:nvPr/>
            </p:nvSpPr>
            <p:spPr>
              <a:xfrm>
                <a:off x="6321152" y="1223020"/>
                <a:ext cx="1872208" cy="108012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229" name="グループ化 228"/>
              <p:cNvGrpSpPr/>
              <p:nvPr/>
            </p:nvGrpSpPr>
            <p:grpSpPr>
              <a:xfrm>
                <a:off x="6411118" y="1308100"/>
                <a:ext cx="1692276" cy="896764"/>
                <a:chOff x="6393160" y="1308100"/>
                <a:chExt cx="1667148" cy="896764"/>
              </a:xfr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</p:grpSpPr>
            <p:sp>
              <p:nvSpPr>
                <p:cNvPr id="236" name="弦 235"/>
                <p:cNvSpPr/>
                <p:nvPr/>
              </p:nvSpPr>
              <p:spPr>
                <a:xfrm>
                  <a:off x="6393160" y="1308100"/>
                  <a:ext cx="1595140" cy="896764"/>
                </a:xfrm>
                <a:prstGeom prst="chord">
                  <a:avLst>
                    <a:gd name="adj1" fmla="val 5395623"/>
                    <a:gd name="adj2" fmla="val 1620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37" name="弦 236"/>
                <p:cNvSpPr/>
                <p:nvPr/>
              </p:nvSpPr>
              <p:spPr>
                <a:xfrm flipH="1">
                  <a:off x="6465168" y="1308100"/>
                  <a:ext cx="1595140" cy="896764"/>
                </a:xfrm>
                <a:prstGeom prst="chord">
                  <a:avLst>
                    <a:gd name="adj1" fmla="val 5395623"/>
                    <a:gd name="adj2" fmla="val 1620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30" name="涙形 229"/>
              <p:cNvSpPr/>
              <p:nvPr/>
            </p:nvSpPr>
            <p:spPr>
              <a:xfrm>
                <a:off x="6969224" y="1412776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1" name="涙形 230"/>
              <p:cNvSpPr/>
              <p:nvPr/>
            </p:nvSpPr>
            <p:spPr>
              <a:xfrm rot="16200000">
                <a:off x="6753200" y="1700808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2" name="涙形 231"/>
              <p:cNvSpPr/>
              <p:nvPr/>
            </p:nvSpPr>
            <p:spPr>
              <a:xfrm rot="5400000">
                <a:off x="6969224" y="1916832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3" name="涙形 232"/>
              <p:cNvSpPr/>
              <p:nvPr/>
            </p:nvSpPr>
            <p:spPr>
              <a:xfrm rot="10800000">
                <a:off x="7401272" y="1412776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4" name="涙形 233"/>
              <p:cNvSpPr/>
              <p:nvPr/>
            </p:nvSpPr>
            <p:spPr>
              <a:xfrm rot="5400000" flipH="1">
                <a:off x="7617296" y="1700808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35" name="涙形 234"/>
              <p:cNvSpPr/>
              <p:nvPr/>
            </p:nvSpPr>
            <p:spPr>
              <a:xfrm rot="16200000">
                <a:off x="7401272" y="1916832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180" name="グループ化 179"/>
            <p:cNvGrpSpPr/>
            <p:nvPr/>
          </p:nvGrpSpPr>
          <p:grpSpPr>
            <a:xfrm>
              <a:off x="-2236017" y="4631362"/>
              <a:ext cx="1905619" cy="733846"/>
              <a:chOff x="2079441" y="4395669"/>
              <a:chExt cx="1905619" cy="733846"/>
            </a:xfrm>
          </p:grpSpPr>
          <p:grpSp>
            <p:nvGrpSpPr>
              <p:cNvPr id="209" name="グループ化 208"/>
              <p:cNvGrpSpPr/>
              <p:nvPr/>
            </p:nvGrpSpPr>
            <p:grpSpPr>
              <a:xfrm>
                <a:off x="2079441" y="4395669"/>
                <a:ext cx="1289384" cy="452887"/>
                <a:chOff x="2079440" y="4395669"/>
                <a:chExt cx="1723643" cy="854609"/>
              </a:xfrm>
            </p:grpSpPr>
            <p:sp>
              <p:nvSpPr>
                <p:cNvPr id="222" name="アーチ 221"/>
                <p:cNvSpPr/>
                <p:nvPr/>
              </p:nvSpPr>
              <p:spPr>
                <a:xfrm>
                  <a:off x="2360711" y="4395669"/>
                  <a:ext cx="1233623" cy="399363"/>
                </a:xfrm>
                <a:prstGeom prst="blockArc">
                  <a:avLst>
                    <a:gd name="adj1" fmla="val 10064757"/>
                    <a:gd name="adj2" fmla="val 990514"/>
                    <a:gd name="adj3" fmla="val 25482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3" name="アーチ 222"/>
                <p:cNvSpPr/>
                <p:nvPr/>
              </p:nvSpPr>
              <p:spPr>
                <a:xfrm flipV="1">
                  <a:off x="2360712" y="4862785"/>
                  <a:ext cx="641568" cy="387493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4" name="アーチ 223"/>
                <p:cNvSpPr/>
                <p:nvPr/>
              </p:nvSpPr>
              <p:spPr>
                <a:xfrm rot="5400000" flipV="1">
                  <a:off x="2212336" y="4507683"/>
                  <a:ext cx="415953" cy="681746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5" name="アーチ 224"/>
                <p:cNvSpPr/>
                <p:nvPr/>
              </p:nvSpPr>
              <p:spPr>
                <a:xfrm flipV="1">
                  <a:off x="2903220" y="4862785"/>
                  <a:ext cx="614377" cy="387493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6" name="アーチ 225"/>
                <p:cNvSpPr/>
                <p:nvPr/>
              </p:nvSpPr>
              <p:spPr>
                <a:xfrm rot="16200000" flipH="1" flipV="1">
                  <a:off x="3254233" y="4507683"/>
                  <a:ext cx="415953" cy="681746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10" name="グループ化 209"/>
              <p:cNvGrpSpPr/>
              <p:nvPr/>
            </p:nvGrpSpPr>
            <p:grpSpPr>
              <a:xfrm>
                <a:off x="2695676" y="4570527"/>
                <a:ext cx="1289384" cy="452887"/>
                <a:chOff x="2079440" y="4395669"/>
                <a:chExt cx="1723643" cy="854609"/>
              </a:xfrm>
            </p:grpSpPr>
            <p:sp>
              <p:nvSpPr>
                <p:cNvPr id="217" name="アーチ 216"/>
                <p:cNvSpPr/>
                <p:nvPr/>
              </p:nvSpPr>
              <p:spPr>
                <a:xfrm>
                  <a:off x="2360711" y="4395669"/>
                  <a:ext cx="1233623" cy="399363"/>
                </a:xfrm>
                <a:prstGeom prst="blockArc">
                  <a:avLst>
                    <a:gd name="adj1" fmla="val 10064757"/>
                    <a:gd name="adj2" fmla="val 990514"/>
                    <a:gd name="adj3" fmla="val 25482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8" name="アーチ 217"/>
                <p:cNvSpPr/>
                <p:nvPr/>
              </p:nvSpPr>
              <p:spPr>
                <a:xfrm flipV="1">
                  <a:off x="2360712" y="4862785"/>
                  <a:ext cx="641568" cy="387493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9" name="アーチ 218"/>
                <p:cNvSpPr/>
                <p:nvPr/>
              </p:nvSpPr>
              <p:spPr>
                <a:xfrm rot="5400000" flipV="1">
                  <a:off x="2212336" y="4507683"/>
                  <a:ext cx="415953" cy="681746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0" name="アーチ 219"/>
                <p:cNvSpPr/>
                <p:nvPr/>
              </p:nvSpPr>
              <p:spPr>
                <a:xfrm flipV="1">
                  <a:off x="2903220" y="4862785"/>
                  <a:ext cx="614377" cy="387493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21" name="アーチ 220"/>
                <p:cNvSpPr/>
                <p:nvPr/>
              </p:nvSpPr>
              <p:spPr>
                <a:xfrm rot="16200000" flipH="1" flipV="1">
                  <a:off x="3254233" y="4507683"/>
                  <a:ext cx="415953" cy="681746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211" name="グループ化 210"/>
              <p:cNvGrpSpPr/>
              <p:nvPr/>
            </p:nvGrpSpPr>
            <p:grpSpPr>
              <a:xfrm>
                <a:off x="2096630" y="4676628"/>
                <a:ext cx="1289384" cy="452887"/>
                <a:chOff x="2079440" y="4395669"/>
                <a:chExt cx="1723643" cy="854609"/>
              </a:xfrm>
            </p:grpSpPr>
            <p:sp>
              <p:nvSpPr>
                <p:cNvPr id="212" name="アーチ 211"/>
                <p:cNvSpPr/>
                <p:nvPr/>
              </p:nvSpPr>
              <p:spPr>
                <a:xfrm>
                  <a:off x="2360711" y="4395669"/>
                  <a:ext cx="1233623" cy="399363"/>
                </a:xfrm>
                <a:prstGeom prst="blockArc">
                  <a:avLst>
                    <a:gd name="adj1" fmla="val 10064757"/>
                    <a:gd name="adj2" fmla="val 990514"/>
                    <a:gd name="adj3" fmla="val 25482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3" name="アーチ 212"/>
                <p:cNvSpPr/>
                <p:nvPr/>
              </p:nvSpPr>
              <p:spPr>
                <a:xfrm flipV="1">
                  <a:off x="2360712" y="4862785"/>
                  <a:ext cx="641568" cy="387493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4" name="アーチ 213"/>
                <p:cNvSpPr/>
                <p:nvPr/>
              </p:nvSpPr>
              <p:spPr>
                <a:xfrm rot="5400000" flipV="1">
                  <a:off x="2212336" y="4507683"/>
                  <a:ext cx="415953" cy="681746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5" name="アーチ 214"/>
                <p:cNvSpPr/>
                <p:nvPr/>
              </p:nvSpPr>
              <p:spPr>
                <a:xfrm flipV="1">
                  <a:off x="2903220" y="4862785"/>
                  <a:ext cx="614377" cy="387493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16" name="アーチ 215"/>
                <p:cNvSpPr/>
                <p:nvPr/>
              </p:nvSpPr>
              <p:spPr>
                <a:xfrm rot="16200000" flipH="1" flipV="1">
                  <a:off x="3254233" y="4507683"/>
                  <a:ext cx="415953" cy="681746"/>
                </a:xfrm>
                <a:prstGeom prst="blockArc">
                  <a:avLst>
                    <a:gd name="adj1" fmla="val 10064757"/>
                    <a:gd name="adj2" fmla="val 604361"/>
                    <a:gd name="adj3" fmla="val 23015"/>
                  </a:avLst>
                </a:prstGeom>
                <a:solidFill>
                  <a:srgbClr val="33CC33"/>
                </a:solidFill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  <p:grpSp>
          <p:nvGrpSpPr>
            <p:cNvPr id="181" name="グループ化 180"/>
            <p:cNvGrpSpPr/>
            <p:nvPr/>
          </p:nvGrpSpPr>
          <p:grpSpPr>
            <a:xfrm rot="20425670">
              <a:off x="-2732692" y="3858848"/>
              <a:ext cx="2448272" cy="1496913"/>
              <a:chOff x="2713544" y="384298"/>
              <a:chExt cx="2448272" cy="1496913"/>
            </a:xfrm>
          </p:grpSpPr>
          <p:grpSp>
            <p:nvGrpSpPr>
              <p:cNvPr id="182" name="グループ化 181"/>
              <p:cNvGrpSpPr/>
              <p:nvPr/>
            </p:nvGrpSpPr>
            <p:grpSpPr>
              <a:xfrm>
                <a:off x="2713544" y="384298"/>
                <a:ext cx="2448272" cy="1496913"/>
                <a:chOff x="2288704" y="836712"/>
                <a:chExt cx="2448272" cy="1496913"/>
              </a:xfrm>
            </p:grpSpPr>
            <p:sp>
              <p:nvSpPr>
                <p:cNvPr id="206" name="円/楕円 205"/>
                <p:cNvSpPr/>
                <p:nvPr/>
              </p:nvSpPr>
              <p:spPr>
                <a:xfrm>
                  <a:off x="2288704" y="836712"/>
                  <a:ext cx="2448272" cy="1496913"/>
                </a:xfrm>
                <a:prstGeom prst="ellipse">
                  <a:avLst/>
                </a:prstGeom>
                <a:gradFill>
                  <a:gsLst>
                    <a:gs pos="0">
                      <a:srgbClr val="F79646">
                        <a:lumMod val="50000"/>
                      </a:srgbClr>
                    </a:gs>
                    <a:gs pos="50000">
                      <a:srgbClr val="CC6600"/>
                    </a:gs>
                    <a:gs pos="100000">
                      <a:srgbClr val="FFC000"/>
                    </a:gs>
                  </a:gsLst>
                  <a:lin ang="5400000" scaled="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7" name="円/楕円 206"/>
                <p:cNvSpPr/>
                <p:nvPr/>
              </p:nvSpPr>
              <p:spPr>
                <a:xfrm>
                  <a:off x="4232920" y="1124744"/>
                  <a:ext cx="144016" cy="144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8" name="円/楕円 207"/>
                <p:cNvSpPr/>
                <p:nvPr/>
              </p:nvSpPr>
              <p:spPr>
                <a:xfrm rot="6300000">
                  <a:off x="3817758" y="778488"/>
                  <a:ext cx="216024" cy="559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183" name="グループ化 182"/>
              <p:cNvGrpSpPr/>
              <p:nvPr/>
            </p:nvGrpSpPr>
            <p:grpSpPr>
              <a:xfrm>
                <a:off x="3075042" y="642325"/>
                <a:ext cx="1735718" cy="950911"/>
                <a:chOff x="2987394" y="592189"/>
                <a:chExt cx="1911014" cy="1093134"/>
              </a:xfrm>
              <a:solidFill>
                <a:srgbClr val="FFFFCC"/>
              </a:solidFill>
            </p:grpSpPr>
            <p:sp>
              <p:nvSpPr>
                <p:cNvPr id="184" name="涙形 183"/>
                <p:cNvSpPr/>
                <p:nvPr/>
              </p:nvSpPr>
              <p:spPr>
                <a:xfrm>
                  <a:off x="3475074" y="81634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5" name="涙形 184"/>
                <p:cNvSpPr/>
                <p:nvPr/>
              </p:nvSpPr>
              <p:spPr>
                <a:xfrm>
                  <a:off x="3891634" y="81634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6" name="涙形 185"/>
                <p:cNvSpPr/>
                <p:nvPr/>
              </p:nvSpPr>
              <p:spPr>
                <a:xfrm rot="7548528">
                  <a:off x="3475074" y="110082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7" name="涙形 186"/>
                <p:cNvSpPr/>
                <p:nvPr/>
              </p:nvSpPr>
              <p:spPr>
                <a:xfrm rot="9656155">
                  <a:off x="3891634" y="110082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8" name="涙形 187"/>
                <p:cNvSpPr/>
                <p:nvPr/>
              </p:nvSpPr>
              <p:spPr>
                <a:xfrm rot="3007622">
                  <a:off x="3816069" y="134276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89" name="涙形 188"/>
                <p:cNvSpPr/>
                <p:nvPr/>
              </p:nvSpPr>
              <p:spPr>
                <a:xfrm rot="9656155">
                  <a:off x="4232629" y="134276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0" name="涙形 189"/>
                <p:cNvSpPr/>
                <p:nvPr/>
              </p:nvSpPr>
              <p:spPr>
                <a:xfrm rot="9656155">
                  <a:off x="4069434" y="92747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1" name="涙形 190"/>
                <p:cNvSpPr/>
                <p:nvPr/>
              </p:nvSpPr>
              <p:spPr>
                <a:xfrm rot="9656155">
                  <a:off x="4806034" y="876671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2" name="涙形 191"/>
                <p:cNvSpPr/>
                <p:nvPr/>
              </p:nvSpPr>
              <p:spPr>
                <a:xfrm rot="3292373">
                  <a:off x="4206594" y="112050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3" name="涙形 192"/>
                <p:cNvSpPr/>
                <p:nvPr/>
              </p:nvSpPr>
              <p:spPr>
                <a:xfrm rot="9656155">
                  <a:off x="4623154" y="112050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4" name="涙形 193"/>
                <p:cNvSpPr/>
                <p:nvPr/>
              </p:nvSpPr>
              <p:spPr>
                <a:xfrm rot="9656155">
                  <a:off x="3332834" y="59218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5" name="涙形 194"/>
                <p:cNvSpPr/>
                <p:nvPr/>
              </p:nvSpPr>
              <p:spPr>
                <a:xfrm rot="9656155">
                  <a:off x="3749394" y="59218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6" name="涙形 195"/>
                <p:cNvSpPr/>
                <p:nvPr/>
              </p:nvSpPr>
              <p:spPr>
                <a:xfrm rot="9656155">
                  <a:off x="2987394" y="81063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7" name="涙形 196"/>
                <p:cNvSpPr/>
                <p:nvPr/>
              </p:nvSpPr>
              <p:spPr>
                <a:xfrm rot="9656155">
                  <a:off x="3637634" y="9528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8" name="涙形 197"/>
                <p:cNvSpPr/>
                <p:nvPr/>
              </p:nvSpPr>
              <p:spPr>
                <a:xfrm rot="9656155">
                  <a:off x="3068674" y="12830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199" name="涙形 198"/>
                <p:cNvSpPr/>
                <p:nvPr/>
              </p:nvSpPr>
              <p:spPr>
                <a:xfrm rot="5400000">
                  <a:off x="3485234" y="12830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0" name="涙形 199"/>
                <p:cNvSpPr/>
                <p:nvPr/>
              </p:nvSpPr>
              <p:spPr>
                <a:xfrm rot="9656155">
                  <a:off x="3398874" y="159294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1" name="涙形 200"/>
                <p:cNvSpPr/>
                <p:nvPr/>
              </p:nvSpPr>
              <p:spPr>
                <a:xfrm rot="7548528">
                  <a:off x="3815434" y="159294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2" name="涙形 201"/>
                <p:cNvSpPr/>
                <p:nvPr/>
              </p:nvSpPr>
              <p:spPr>
                <a:xfrm rot="9656155">
                  <a:off x="4069434" y="134910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3" name="涙形 202"/>
                <p:cNvSpPr/>
                <p:nvPr/>
              </p:nvSpPr>
              <p:spPr>
                <a:xfrm rot="7548528">
                  <a:off x="4485994" y="134910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4" name="涙形 203"/>
                <p:cNvSpPr/>
                <p:nvPr/>
              </p:nvSpPr>
              <p:spPr>
                <a:xfrm rot="7263777">
                  <a:off x="4104994" y="150658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05" name="涙形 204"/>
                <p:cNvSpPr/>
                <p:nvPr/>
              </p:nvSpPr>
              <p:spPr>
                <a:xfrm rot="7263777">
                  <a:off x="4513166" y="1510605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242" name="グループ化 241"/>
          <p:cNvGrpSpPr/>
          <p:nvPr/>
        </p:nvGrpSpPr>
        <p:grpSpPr>
          <a:xfrm>
            <a:off x="4070987" y="5073966"/>
            <a:ext cx="1635777" cy="1215913"/>
            <a:chOff x="-2923319" y="4591469"/>
            <a:chExt cx="2877599" cy="2138989"/>
          </a:xfrm>
        </p:grpSpPr>
        <p:grpSp>
          <p:nvGrpSpPr>
            <p:cNvPr id="243" name="グループ化 242"/>
            <p:cNvGrpSpPr/>
            <p:nvPr/>
          </p:nvGrpSpPr>
          <p:grpSpPr>
            <a:xfrm>
              <a:off x="-2472600" y="5290298"/>
              <a:ext cx="2426880" cy="1440160"/>
              <a:chOff x="2288704" y="3068960"/>
              <a:chExt cx="2448272" cy="1440160"/>
            </a:xfrm>
          </p:grpSpPr>
          <p:sp>
            <p:nvSpPr>
              <p:cNvPr id="261" name="円/楕円 260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2" name="円/楕円 261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44" name="グループ化 243"/>
            <p:cNvGrpSpPr/>
            <p:nvPr/>
          </p:nvGrpSpPr>
          <p:grpSpPr>
            <a:xfrm>
              <a:off x="-2262384" y="5285351"/>
              <a:ext cx="1372344" cy="1101086"/>
              <a:chOff x="6965032" y="4992210"/>
              <a:chExt cx="1372344" cy="1101086"/>
            </a:xfrm>
          </p:grpSpPr>
          <p:sp>
            <p:nvSpPr>
              <p:cNvPr id="257" name="台形 256"/>
              <p:cNvSpPr/>
              <p:nvPr/>
            </p:nvSpPr>
            <p:spPr>
              <a:xfrm>
                <a:off x="6965032" y="4992210"/>
                <a:ext cx="1372344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8" name="台形 257"/>
              <p:cNvSpPr/>
              <p:nvPr/>
            </p:nvSpPr>
            <p:spPr>
              <a:xfrm>
                <a:off x="7075140" y="4992210"/>
                <a:ext cx="1152128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FF5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9" name="台形 258"/>
              <p:cNvSpPr/>
              <p:nvPr/>
            </p:nvSpPr>
            <p:spPr>
              <a:xfrm>
                <a:off x="7352408" y="4992210"/>
                <a:ext cx="597592" cy="1101086"/>
              </a:xfrm>
              <a:prstGeom prst="trapezoid">
                <a:avLst>
                  <a:gd name="adj" fmla="val 24523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0" name="台形 259"/>
              <p:cNvSpPr/>
              <p:nvPr/>
            </p:nvSpPr>
            <p:spPr>
              <a:xfrm>
                <a:off x="7471184" y="4992210"/>
                <a:ext cx="360040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45" name="グループ化 244"/>
            <p:cNvGrpSpPr/>
            <p:nvPr/>
          </p:nvGrpSpPr>
          <p:grpSpPr>
            <a:xfrm>
              <a:off x="-1599444" y="5285351"/>
              <a:ext cx="1372344" cy="1101086"/>
              <a:chOff x="6965032" y="4992210"/>
              <a:chExt cx="1372344" cy="1101086"/>
            </a:xfrm>
          </p:grpSpPr>
          <p:sp>
            <p:nvSpPr>
              <p:cNvPr id="253" name="台形 252"/>
              <p:cNvSpPr/>
              <p:nvPr/>
            </p:nvSpPr>
            <p:spPr>
              <a:xfrm>
                <a:off x="6965032" y="4992210"/>
                <a:ext cx="1372344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4" name="台形 253"/>
              <p:cNvSpPr/>
              <p:nvPr/>
            </p:nvSpPr>
            <p:spPr>
              <a:xfrm>
                <a:off x="7075140" y="4992210"/>
                <a:ext cx="1152128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FF5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5" name="台形 254"/>
              <p:cNvSpPr/>
              <p:nvPr/>
            </p:nvSpPr>
            <p:spPr>
              <a:xfrm>
                <a:off x="7352408" y="4992210"/>
                <a:ext cx="597592" cy="1101086"/>
              </a:xfrm>
              <a:prstGeom prst="trapezoid">
                <a:avLst>
                  <a:gd name="adj" fmla="val 24523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6" name="台形 255"/>
              <p:cNvSpPr/>
              <p:nvPr/>
            </p:nvSpPr>
            <p:spPr>
              <a:xfrm>
                <a:off x="7471184" y="4992210"/>
                <a:ext cx="360040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46" name="グループ化 245"/>
            <p:cNvGrpSpPr/>
            <p:nvPr/>
          </p:nvGrpSpPr>
          <p:grpSpPr>
            <a:xfrm>
              <a:off x="-2198008" y="5092654"/>
              <a:ext cx="1872208" cy="1210629"/>
              <a:chOff x="6321152" y="4704034"/>
              <a:chExt cx="1872208" cy="1210629"/>
            </a:xfrm>
          </p:grpSpPr>
          <p:sp>
            <p:nvSpPr>
              <p:cNvPr id="250" name="円/楕円 249"/>
              <p:cNvSpPr/>
              <p:nvPr/>
            </p:nvSpPr>
            <p:spPr>
              <a:xfrm>
                <a:off x="6321152" y="4749774"/>
                <a:ext cx="1872208" cy="1164889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1" name="円/楕円 250"/>
              <p:cNvSpPr/>
              <p:nvPr/>
            </p:nvSpPr>
            <p:spPr>
              <a:xfrm>
                <a:off x="6321152" y="4704034"/>
                <a:ext cx="1872208" cy="1080120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52" name="円/楕円 251"/>
              <p:cNvSpPr/>
              <p:nvPr/>
            </p:nvSpPr>
            <p:spPr>
              <a:xfrm>
                <a:off x="6811433" y="4924169"/>
                <a:ext cx="932032" cy="537747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47" name="グループ化 246"/>
            <p:cNvGrpSpPr/>
            <p:nvPr/>
          </p:nvGrpSpPr>
          <p:grpSpPr>
            <a:xfrm rot="19951436">
              <a:off x="-2923319" y="4591469"/>
              <a:ext cx="2490924" cy="1299182"/>
              <a:chOff x="3955528" y="3799129"/>
              <a:chExt cx="2287496" cy="1193081"/>
            </a:xfrm>
            <a:solidFill>
              <a:srgbClr val="FFFF99"/>
            </a:solidFill>
          </p:grpSpPr>
          <p:sp>
            <p:nvSpPr>
              <p:cNvPr id="248" name="円/楕円 24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63" name="グループ化 262"/>
          <p:cNvGrpSpPr/>
          <p:nvPr/>
        </p:nvGrpSpPr>
        <p:grpSpPr>
          <a:xfrm>
            <a:off x="6023889" y="4845239"/>
            <a:ext cx="1567351" cy="1416092"/>
            <a:chOff x="-2468064" y="4479924"/>
            <a:chExt cx="2490924" cy="2250534"/>
          </a:xfrm>
        </p:grpSpPr>
        <p:grpSp>
          <p:nvGrpSpPr>
            <p:cNvPr id="264" name="グループ化 263"/>
            <p:cNvGrpSpPr/>
            <p:nvPr/>
          </p:nvGrpSpPr>
          <p:grpSpPr>
            <a:xfrm>
              <a:off x="-2404020" y="5290298"/>
              <a:ext cx="2426880" cy="1440160"/>
              <a:chOff x="2288704" y="3068960"/>
              <a:chExt cx="2448272" cy="1440160"/>
            </a:xfrm>
          </p:grpSpPr>
          <p:sp>
            <p:nvSpPr>
              <p:cNvPr id="272" name="円/楕円 271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73" name="円/楕円 272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-2404020" y="5031534"/>
              <a:ext cx="2287496" cy="1193081"/>
              <a:chOff x="3955528" y="3799129"/>
              <a:chExt cx="2287496" cy="1193081"/>
            </a:xfrm>
          </p:grpSpPr>
          <p:sp>
            <p:nvSpPr>
              <p:cNvPr id="270" name="円/楕円 269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71" name="円/楕円 270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66" name="星 16 265"/>
            <p:cNvSpPr/>
            <p:nvPr/>
          </p:nvSpPr>
          <p:spPr>
            <a:xfrm>
              <a:off x="-2427272" y="4782163"/>
              <a:ext cx="2448272" cy="1224136"/>
            </a:xfrm>
            <a:prstGeom prst="star16">
              <a:avLst>
                <a:gd name="adj" fmla="val 38476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67" name="グループ化 266"/>
            <p:cNvGrpSpPr/>
            <p:nvPr/>
          </p:nvGrpSpPr>
          <p:grpSpPr>
            <a:xfrm>
              <a:off x="-2468064" y="4479924"/>
              <a:ext cx="2490924" cy="1299182"/>
              <a:chOff x="3955528" y="3799129"/>
              <a:chExt cx="2287496" cy="1193081"/>
            </a:xfrm>
            <a:solidFill>
              <a:srgbClr val="FFFF99"/>
            </a:solidFill>
          </p:grpSpPr>
          <p:sp>
            <p:nvSpPr>
              <p:cNvPr id="268" name="円/楕円 26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69" name="円/楕円 26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74" name="グループ化 273"/>
          <p:cNvGrpSpPr/>
          <p:nvPr/>
        </p:nvGrpSpPr>
        <p:grpSpPr>
          <a:xfrm>
            <a:off x="437666" y="4954668"/>
            <a:ext cx="1586848" cy="1321267"/>
            <a:chOff x="-2212105" y="4169737"/>
            <a:chExt cx="3075438" cy="2560721"/>
          </a:xfrm>
        </p:grpSpPr>
        <p:grpSp>
          <p:nvGrpSpPr>
            <p:cNvPr id="275" name="グループ化 274"/>
            <p:cNvGrpSpPr/>
            <p:nvPr/>
          </p:nvGrpSpPr>
          <p:grpSpPr>
            <a:xfrm>
              <a:off x="-1901100" y="5290298"/>
              <a:ext cx="2426880" cy="1440160"/>
              <a:chOff x="2288704" y="3068960"/>
              <a:chExt cx="2448272" cy="1440160"/>
            </a:xfrm>
          </p:grpSpPr>
          <p:sp>
            <p:nvSpPr>
              <p:cNvPr id="301" name="円/楕円 300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02" name="円/楕円 301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276" name="星 10 275"/>
            <p:cNvSpPr/>
            <p:nvPr/>
          </p:nvSpPr>
          <p:spPr>
            <a:xfrm>
              <a:off x="-1572025" y="5169517"/>
              <a:ext cx="2366778" cy="1360142"/>
            </a:xfrm>
            <a:prstGeom prst="star10">
              <a:avLst>
                <a:gd name="adj" fmla="val 39129"/>
                <a:gd name="hf" fmla="val 105146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7" name="星 10 276"/>
            <p:cNvSpPr/>
            <p:nvPr/>
          </p:nvSpPr>
          <p:spPr>
            <a:xfrm>
              <a:off x="-2212105" y="4803757"/>
              <a:ext cx="2366778" cy="1360142"/>
            </a:xfrm>
            <a:prstGeom prst="star10">
              <a:avLst>
                <a:gd name="adj" fmla="val 39129"/>
                <a:gd name="hf" fmla="val 105146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278" name="星 10 277"/>
            <p:cNvSpPr/>
            <p:nvPr/>
          </p:nvSpPr>
          <p:spPr>
            <a:xfrm>
              <a:off x="-1503445" y="4712317"/>
              <a:ext cx="2366778" cy="1360142"/>
            </a:xfrm>
            <a:prstGeom prst="star10">
              <a:avLst>
                <a:gd name="adj" fmla="val 39129"/>
                <a:gd name="hf" fmla="val 105146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279" name="グループ化 278"/>
            <p:cNvGrpSpPr/>
            <p:nvPr/>
          </p:nvGrpSpPr>
          <p:grpSpPr>
            <a:xfrm>
              <a:off x="-1804213" y="5129515"/>
              <a:ext cx="1872208" cy="1210629"/>
              <a:chOff x="6321152" y="4704034"/>
              <a:chExt cx="1872208" cy="1210629"/>
            </a:xfrm>
          </p:grpSpPr>
          <p:sp>
            <p:nvSpPr>
              <p:cNvPr id="295" name="円/楕円 294"/>
              <p:cNvSpPr/>
              <p:nvPr/>
            </p:nvSpPr>
            <p:spPr>
              <a:xfrm>
                <a:off x="6321152" y="4749774"/>
                <a:ext cx="1872208" cy="1164889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6321152" y="4704034"/>
                <a:ext cx="1872208" cy="108012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6473552" y="4795032"/>
                <a:ext cx="1556749" cy="898124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6625952" y="4896090"/>
                <a:ext cx="1279843" cy="693149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>
                <a:off x="6811433" y="5023414"/>
                <a:ext cx="932032" cy="438502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7033281" y="5129515"/>
                <a:ext cx="466016" cy="219251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80" name="グループ化 279"/>
            <p:cNvGrpSpPr/>
            <p:nvPr/>
          </p:nvGrpSpPr>
          <p:grpSpPr>
            <a:xfrm>
              <a:off x="-1358725" y="4759602"/>
              <a:ext cx="1872208" cy="1269876"/>
              <a:chOff x="6321152" y="1223020"/>
              <a:chExt cx="1872208" cy="1269876"/>
            </a:xfrm>
          </p:grpSpPr>
          <p:sp>
            <p:nvSpPr>
              <p:cNvPr id="284" name="円/楕円 283"/>
              <p:cNvSpPr/>
              <p:nvPr/>
            </p:nvSpPr>
            <p:spPr>
              <a:xfrm>
                <a:off x="6321152" y="1268760"/>
                <a:ext cx="1872208" cy="1224136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5" name="円/楕円 284"/>
              <p:cNvSpPr/>
              <p:nvPr/>
            </p:nvSpPr>
            <p:spPr>
              <a:xfrm>
                <a:off x="6321152" y="1223020"/>
                <a:ext cx="1872208" cy="1080120"/>
              </a:xfrm>
              <a:prstGeom prst="ellipse">
                <a:avLst/>
              </a:prstGeom>
              <a:solidFill>
                <a:srgbClr val="FF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grpSp>
            <p:nvGrpSpPr>
              <p:cNvPr id="286" name="グループ化 285"/>
              <p:cNvGrpSpPr/>
              <p:nvPr/>
            </p:nvGrpSpPr>
            <p:grpSpPr>
              <a:xfrm>
                <a:off x="6411118" y="1308100"/>
                <a:ext cx="1692276" cy="896764"/>
                <a:chOff x="6393160" y="1308100"/>
                <a:chExt cx="1667148" cy="896764"/>
              </a:xfr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</p:grpSpPr>
            <p:sp>
              <p:nvSpPr>
                <p:cNvPr id="293" name="弦 292"/>
                <p:cNvSpPr/>
                <p:nvPr/>
              </p:nvSpPr>
              <p:spPr>
                <a:xfrm>
                  <a:off x="6393160" y="1308100"/>
                  <a:ext cx="1595140" cy="896764"/>
                </a:xfrm>
                <a:prstGeom prst="chord">
                  <a:avLst>
                    <a:gd name="adj1" fmla="val 5395623"/>
                    <a:gd name="adj2" fmla="val 1620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294" name="弦 293"/>
                <p:cNvSpPr/>
                <p:nvPr/>
              </p:nvSpPr>
              <p:spPr>
                <a:xfrm flipH="1">
                  <a:off x="6465168" y="1308100"/>
                  <a:ext cx="1595140" cy="896764"/>
                </a:xfrm>
                <a:prstGeom prst="chord">
                  <a:avLst>
                    <a:gd name="adj1" fmla="val 5395623"/>
                    <a:gd name="adj2" fmla="val 16200000"/>
                  </a:avLst>
                </a:prstGeom>
                <a:grp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sp>
            <p:nvSpPr>
              <p:cNvPr id="287" name="涙形 286"/>
              <p:cNvSpPr/>
              <p:nvPr/>
            </p:nvSpPr>
            <p:spPr>
              <a:xfrm>
                <a:off x="6969224" y="1412776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8" name="涙形 287"/>
              <p:cNvSpPr/>
              <p:nvPr/>
            </p:nvSpPr>
            <p:spPr>
              <a:xfrm rot="16200000">
                <a:off x="6753200" y="1700808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9" name="涙形 288"/>
              <p:cNvSpPr/>
              <p:nvPr/>
            </p:nvSpPr>
            <p:spPr>
              <a:xfrm rot="5400000">
                <a:off x="6969224" y="1916832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0" name="涙形 289"/>
              <p:cNvSpPr/>
              <p:nvPr/>
            </p:nvSpPr>
            <p:spPr>
              <a:xfrm rot="10800000">
                <a:off x="7401272" y="1412776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1" name="涙形 290"/>
              <p:cNvSpPr/>
              <p:nvPr/>
            </p:nvSpPr>
            <p:spPr>
              <a:xfrm rot="5400000" flipH="1">
                <a:off x="7617296" y="1700808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92" name="涙形 291"/>
              <p:cNvSpPr/>
              <p:nvPr/>
            </p:nvSpPr>
            <p:spPr>
              <a:xfrm rot="16200000">
                <a:off x="7401272" y="1916832"/>
                <a:ext cx="144016" cy="144016"/>
              </a:xfrm>
              <a:prstGeom prst="teardrop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81" name="グループ化 280"/>
            <p:cNvGrpSpPr/>
            <p:nvPr/>
          </p:nvGrpSpPr>
          <p:grpSpPr>
            <a:xfrm rot="21184933">
              <a:off x="-2209672" y="4169737"/>
              <a:ext cx="2490924" cy="1299182"/>
              <a:chOff x="3955528" y="3799129"/>
              <a:chExt cx="2287496" cy="1193081"/>
            </a:xfrm>
            <a:solidFill>
              <a:srgbClr val="FFFF99"/>
            </a:solidFill>
          </p:grpSpPr>
          <p:sp>
            <p:nvSpPr>
              <p:cNvPr id="282" name="円/楕円 281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283" name="円/楕円 282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303" name="グループ化 302"/>
          <p:cNvGrpSpPr/>
          <p:nvPr/>
        </p:nvGrpSpPr>
        <p:grpSpPr>
          <a:xfrm>
            <a:off x="7948505" y="5021934"/>
            <a:ext cx="1521136" cy="1278059"/>
            <a:chOff x="-2746920" y="4577610"/>
            <a:chExt cx="2562303" cy="2152848"/>
          </a:xfrm>
        </p:grpSpPr>
        <p:grpSp>
          <p:nvGrpSpPr>
            <p:cNvPr id="304" name="グループ化 303"/>
            <p:cNvGrpSpPr/>
            <p:nvPr/>
          </p:nvGrpSpPr>
          <p:grpSpPr>
            <a:xfrm>
              <a:off x="-2746920" y="5290298"/>
              <a:ext cx="2426880" cy="1440160"/>
              <a:chOff x="2288704" y="3068960"/>
              <a:chExt cx="2448272" cy="1440160"/>
            </a:xfrm>
          </p:grpSpPr>
          <p:sp>
            <p:nvSpPr>
              <p:cNvPr id="311" name="円/楕円 310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solidFill>
                <a:srgbClr val="FFFF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2" name="円/楕円 311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05" name="グループ化 304"/>
            <p:cNvGrpSpPr/>
            <p:nvPr/>
          </p:nvGrpSpPr>
          <p:grpSpPr>
            <a:xfrm>
              <a:off x="-2746920" y="5026843"/>
              <a:ext cx="2287496" cy="1193081"/>
              <a:chOff x="3955528" y="3799129"/>
              <a:chExt cx="2287496" cy="1193081"/>
            </a:xfrm>
          </p:grpSpPr>
          <p:sp>
            <p:nvSpPr>
              <p:cNvPr id="309" name="円/楕円 308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993300"/>
                  </a:gs>
                  <a:gs pos="77000">
                    <a:srgbClr val="F79646">
                      <a:lumMod val="75000"/>
                    </a:srgbClr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10" name="円/楕円 309"/>
              <p:cNvSpPr/>
              <p:nvPr/>
            </p:nvSpPr>
            <p:spPr>
              <a:xfrm>
                <a:off x="4083212" y="3817080"/>
                <a:ext cx="2026384" cy="929064"/>
              </a:xfrm>
              <a:prstGeom prst="ellipse">
                <a:avLst/>
              </a:prstGeom>
              <a:pattFill prst="lgConfetti">
                <a:fgClr>
                  <a:srgbClr val="CC6600"/>
                </a:fgClr>
                <a:bgClr>
                  <a:srgbClr val="FFC0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06" name="グループ化 305"/>
            <p:cNvGrpSpPr/>
            <p:nvPr/>
          </p:nvGrpSpPr>
          <p:grpSpPr>
            <a:xfrm>
              <a:off x="-2675541" y="4577610"/>
              <a:ext cx="2490924" cy="1299182"/>
              <a:chOff x="3955528" y="3799129"/>
              <a:chExt cx="2287496" cy="1193081"/>
            </a:xfrm>
            <a:solidFill>
              <a:srgbClr val="FFFF99"/>
            </a:solidFill>
          </p:grpSpPr>
          <p:sp>
            <p:nvSpPr>
              <p:cNvPr id="307" name="円/楕円 306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08" name="円/楕円 307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313" name="グループ化 312"/>
          <p:cNvGrpSpPr/>
          <p:nvPr/>
        </p:nvGrpSpPr>
        <p:grpSpPr>
          <a:xfrm>
            <a:off x="579463" y="2878483"/>
            <a:ext cx="1371961" cy="1473083"/>
            <a:chOff x="-2936175" y="411953"/>
            <a:chExt cx="2655080" cy="2850776"/>
          </a:xfrm>
        </p:grpSpPr>
        <p:grpSp>
          <p:nvGrpSpPr>
            <p:cNvPr id="314" name="グループ化 313"/>
            <p:cNvGrpSpPr/>
            <p:nvPr/>
          </p:nvGrpSpPr>
          <p:grpSpPr>
            <a:xfrm>
              <a:off x="-2912439" y="1822569"/>
              <a:ext cx="2396400" cy="1440160"/>
              <a:chOff x="2288704" y="3068960"/>
              <a:chExt cx="2448272" cy="1440160"/>
            </a:xfrm>
          </p:grpSpPr>
          <p:sp>
            <p:nvSpPr>
              <p:cNvPr id="351" name="円/楕円 350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2" name="円/楕円 351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15" name="星 16 314"/>
            <p:cNvSpPr/>
            <p:nvPr/>
          </p:nvSpPr>
          <p:spPr>
            <a:xfrm>
              <a:off x="-2936175" y="1717360"/>
              <a:ext cx="2448272" cy="1224136"/>
            </a:xfrm>
            <a:prstGeom prst="star16">
              <a:avLst>
                <a:gd name="adj" fmla="val 38476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16" name="グループ化 315"/>
            <p:cNvGrpSpPr/>
            <p:nvPr/>
          </p:nvGrpSpPr>
          <p:grpSpPr>
            <a:xfrm>
              <a:off x="-2936175" y="1410819"/>
              <a:ext cx="2287496" cy="1193081"/>
              <a:chOff x="3955528" y="3799129"/>
              <a:chExt cx="2287496" cy="1193081"/>
            </a:xfrm>
          </p:grpSpPr>
          <p:sp>
            <p:nvSpPr>
              <p:cNvPr id="349" name="円/楕円 348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50" name="円/楕円 349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17" name="グループ化 316"/>
            <p:cNvGrpSpPr/>
            <p:nvPr/>
          </p:nvGrpSpPr>
          <p:grpSpPr>
            <a:xfrm rot="290471">
              <a:off x="-2821663" y="1041950"/>
              <a:ext cx="2287496" cy="1193081"/>
              <a:chOff x="3955528" y="3799129"/>
              <a:chExt cx="2287496" cy="1193081"/>
            </a:xfrm>
          </p:grpSpPr>
          <p:sp>
            <p:nvSpPr>
              <p:cNvPr id="347" name="円/楕円 346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48" name="円/楕円 347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18" name="フリーフォーム 317"/>
            <p:cNvSpPr/>
            <p:nvPr/>
          </p:nvSpPr>
          <p:spPr>
            <a:xfrm>
              <a:off x="-2718914" y="1128922"/>
              <a:ext cx="1912463" cy="1030878"/>
            </a:xfrm>
            <a:custGeom>
              <a:avLst/>
              <a:gdLst>
                <a:gd name="connsiteX0" fmla="*/ 686277 w 1929928"/>
                <a:gd name="connsiteY0" fmla="*/ 50016 h 1022945"/>
                <a:gd name="connsiteX1" fmla="*/ 570531 w 1929928"/>
                <a:gd name="connsiteY1" fmla="*/ 212061 h 1022945"/>
                <a:gd name="connsiteX2" fmla="*/ 95969 w 1929928"/>
                <a:gd name="connsiteY2" fmla="*/ 246785 h 1022945"/>
                <a:gd name="connsiteX3" fmla="*/ 315888 w 1929928"/>
                <a:gd name="connsiteY3" fmla="*/ 513003 h 1022945"/>
                <a:gd name="connsiteX4" fmla="*/ 3371 w 1929928"/>
                <a:gd name="connsiteY4" fmla="*/ 744497 h 1022945"/>
                <a:gd name="connsiteX5" fmla="*/ 558956 w 1929928"/>
                <a:gd name="connsiteY5" fmla="*/ 790795 h 1022945"/>
                <a:gd name="connsiteX6" fmla="*/ 987219 w 1929928"/>
                <a:gd name="connsiteY6" fmla="*/ 1022289 h 1022945"/>
                <a:gd name="connsiteX7" fmla="*/ 1253437 w 1929928"/>
                <a:gd name="connsiteY7" fmla="*/ 709773 h 1022945"/>
                <a:gd name="connsiteX8" fmla="*/ 1901619 w 1929928"/>
                <a:gd name="connsiteY8" fmla="*/ 732922 h 1022945"/>
                <a:gd name="connsiteX9" fmla="*/ 1797447 w 1929928"/>
                <a:gd name="connsiteY9" fmla="*/ 408831 h 1022945"/>
                <a:gd name="connsiteX10" fmla="*/ 1646976 w 1929928"/>
                <a:gd name="connsiteY10" fmla="*/ 177337 h 1022945"/>
                <a:gd name="connsiteX11" fmla="*/ 1183989 w 1929928"/>
                <a:gd name="connsiteY11" fmla="*/ 154188 h 1022945"/>
                <a:gd name="connsiteX12" fmla="*/ 755726 w 1929928"/>
                <a:gd name="connsiteY12" fmla="*/ 3717 h 1022945"/>
                <a:gd name="connsiteX13" fmla="*/ 686277 w 1929928"/>
                <a:gd name="connsiteY13" fmla="*/ 50016 h 1022945"/>
                <a:gd name="connsiteX0" fmla="*/ 686277 w 1929928"/>
                <a:gd name="connsiteY0" fmla="*/ 702 h 973631"/>
                <a:gd name="connsiteX1" fmla="*/ 570531 w 1929928"/>
                <a:gd name="connsiteY1" fmla="*/ 162747 h 973631"/>
                <a:gd name="connsiteX2" fmla="*/ 95969 w 1929928"/>
                <a:gd name="connsiteY2" fmla="*/ 197471 h 973631"/>
                <a:gd name="connsiteX3" fmla="*/ 315888 w 1929928"/>
                <a:gd name="connsiteY3" fmla="*/ 463689 h 973631"/>
                <a:gd name="connsiteX4" fmla="*/ 3371 w 1929928"/>
                <a:gd name="connsiteY4" fmla="*/ 695183 h 973631"/>
                <a:gd name="connsiteX5" fmla="*/ 558956 w 1929928"/>
                <a:gd name="connsiteY5" fmla="*/ 741481 h 973631"/>
                <a:gd name="connsiteX6" fmla="*/ 987219 w 1929928"/>
                <a:gd name="connsiteY6" fmla="*/ 972975 h 973631"/>
                <a:gd name="connsiteX7" fmla="*/ 1253437 w 1929928"/>
                <a:gd name="connsiteY7" fmla="*/ 660459 h 973631"/>
                <a:gd name="connsiteX8" fmla="*/ 1901619 w 1929928"/>
                <a:gd name="connsiteY8" fmla="*/ 683608 h 973631"/>
                <a:gd name="connsiteX9" fmla="*/ 1797447 w 1929928"/>
                <a:gd name="connsiteY9" fmla="*/ 359517 h 973631"/>
                <a:gd name="connsiteX10" fmla="*/ 1646976 w 1929928"/>
                <a:gd name="connsiteY10" fmla="*/ 128023 h 973631"/>
                <a:gd name="connsiteX11" fmla="*/ 1183989 w 1929928"/>
                <a:gd name="connsiteY11" fmla="*/ 104874 h 973631"/>
                <a:gd name="connsiteX12" fmla="*/ 686277 w 1929928"/>
                <a:gd name="connsiteY12" fmla="*/ 702 h 973631"/>
                <a:gd name="connsiteX0" fmla="*/ 836748 w 1929928"/>
                <a:gd name="connsiteY0" fmla="*/ 443 h 1031245"/>
                <a:gd name="connsiteX1" fmla="*/ 570531 w 1929928"/>
                <a:gd name="connsiteY1" fmla="*/ 220361 h 1031245"/>
                <a:gd name="connsiteX2" fmla="*/ 95969 w 1929928"/>
                <a:gd name="connsiteY2" fmla="*/ 255085 h 1031245"/>
                <a:gd name="connsiteX3" fmla="*/ 315888 w 1929928"/>
                <a:gd name="connsiteY3" fmla="*/ 521303 h 1031245"/>
                <a:gd name="connsiteX4" fmla="*/ 3371 w 1929928"/>
                <a:gd name="connsiteY4" fmla="*/ 752797 h 1031245"/>
                <a:gd name="connsiteX5" fmla="*/ 558956 w 1929928"/>
                <a:gd name="connsiteY5" fmla="*/ 799095 h 1031245"/>
                <a:gd name="connsiteX6" fmla="*/ 987219 w 1929928"/>
                <a:gd name="connsiteY6" fmla="*/ 1030589 h 1031245"/>
                <a:gd name="connsiteX7" fmla="*/ 1253437 w 1929928"/>
                <a:gd name="connsiteY7" fmla="*/ 718073 h 1031245"/>
                <a:gd name="connsiteX8" fmla="*/ 1901619 w 1929928"/>
                <a:gd name="connsiteY8" fmla="*/ 741222 h 1031245"/>
                <a:gd name="connsiteX9" fmla="*/ 1797447 w 1929928"/>
                <a:gd name="connsiteY9" fmla="*/ 417131 h 1031245"/>
                <a:gd name="connsiteX10" fmla="*/ 1646976 w 1929928"/>
                <a:gd name="connsiteY10" fmla="*/ 185637 h 1031245"/>
                <a:gd name="connsiteX11" fmla="*/ 1183989 w 1929928"/>
                <a:gd name="connsiteY11" fmla="*/ 162488 h 1031245"/>
                <a:gd name="connsiteX12" fmla="*/ 836748 w 1929928"/>
                <a:gd name="connsiteY12" fmla="*/ 443 h 1031245"/>
                <a:gd name="connsiteX0" fmla="*/ 836748 w 1929928"/>
                <a:gd name="connsiteY0" fmla="*/ 4109 h 1034911"/>
                <a:gd name="connsiteX1" fmla="*/ 570531 w 1929928"/>
                <a:gd name="connsiteY1" fmla="*/ 224027 h 1034911"/>
                <a:gd name="connsiteX2" fmla="*/ 95969 w 1929928"/>
                <a:gd name="connsiteY2" fmla="*/ 258751 h 1034911"/>
                <a:gd name="connsiteX3" fmla="*/ 315888 w 1929928"/>
                <a:gd name="connsiteY3" fmla="*/ 524969 h 1034911"/>
                <a:gd name="connsiteX4" fmla="*/ 3371 w 1929928"/>
                <a:gd name="connsiteY4" fmla="*/ 756463 h 1034911"/>
                <a:gd name="connsiteX5" fmla="*/ 558956 w 1929928"/>
                <a:gd name="connsiteY5" fmla="*/ 802761 h 1034911"/>
                <a:gd name="connsiteX6" fmla="*/ 987219 w 1929928"/>
                <a:gd name="connsiteY6" fmla="*/ 1034255 h 1034911"/>
                <a:gd name="connsiteX7" fmla="*/ 1253437 w 1929928"/>
                <a:gd name="connsiteY7" fmla="*/ 721739 h 1034911"/>
                <a:gd name="connsiteX8" fmla="*/ 1901619 w 1929928"/>
                <a:gd name="connsiteY8" fmla="*/ 744888 h 1034911"/>
                <a:gd name="connsiteX9" fmla="*/ 1797447 w 1929928"/>
                <a:gd name="connsiteY9" fmla="*/ 420797 h 1034911"/>
                <a:gd name="connsiteX10" fmla="*/ 1646976 w 1929928"/>
                <a:gd name="connsiteY10" fmla="*/ 189303 h 1034911"/>
                <a:gd name="connsiteX11" fmla="*/ 1183989 w 1929928"/>
                <a:gd name="connsiteY11" fmla="*/ 166154 h 1034911"/>
                <a:gd name="connsiteX12" fmla="*/ 836748 w 1929928"/>
                <a:gd name="connsiteY12" fmla="*/ 4109 h 1034911"/>
                <a:gd name="connsiteX0" fmla="*/ 836748 w 1929928"/>
                <a:gd name="connsiteY0" fmla="*/ 76 h 1030878"/>
                <a:gd name="connsiteX1" fmla="*/ 512658 w 1929928"/>
                <a:gd name="connsiteY1" fmla="*/ 185270 h 1030878"/>
                <a:gd name="connsiteX2" fmla="*/ 95969 w 1929928"/>
                <a:gd name="connsiteY2" fmla="*/ 254718 h 1030878"/>
                <a:gd name="connsiteX3" fmla="*/ 315888 w 1929928"/>
                <a:gd name="connsiteY3" fmla="*/ 520936 h 1030878"/>
                <a:gd name="connsiteX4" fmla="*/ 3371 w 1929928"/>
                <a:gd name="connsiteY4" fmla="*/ 752430 h 1030878"/>
                <a:gd name="connsiteX5" fmla="*/ 558956 w 1929928"/>
                <a:gd name="connsiteY5" fmla="*/ 798728 h 1030878"/>
                <a:gd name="connsiteX6" fmla="*/ 987219 w 1929928"/>
                <a:gd name="connsiteY6" fmla="*/ 1030222 h 1030878"/>
                <a:gd name="connsiteX7" fmla="*/ 1253437 w 1929928"/>
                <a:gd name="connsiteY7" fmla="*/ 717706 h 1030878"/>
                <a:gd name="connsiteX8" fmla="*/ 1901619 w 1929928"/>
                <a:gd name="connsiteY8" fmla="*/ 740855 h 1030878"/>
                <a:gd name="connsiteX9" fmla="*/ 1797447 w 1929928"/>
                <a:gd name="connsiteY9" fmla="*/ 416764 h 1030878"/>
                <a:gd name="connsiteX10" fmla="*/ 1646976 w 1929928"/>
                <a:gd name="connsiteY10" fmla="*/ 185270 h 1030878"/>
                <a:gd name="connsiteX11" fmla="*/ 1183989 w 1929928"/>
                <a:gd name="connsiteY11" fmla="*/ 162121 h 1030878"/>
                <a:gd name="connsiteX12" fmla="*/ 836748 w 1929928"/>
                <a:gd name="connsiteY12" fmla="*/ 76 h 1030878"/>
                <a:gd name="connsiteX0" fmla="*/ 836748 w 1912463"/>
                <a:gd name="connsiteY0" fmla="*/ 76 h 1030878"/>
                <a:gd name="connsiteX1" fmla="*/ 512658 w 1912463"/>
                <a:gd name="connsiteY1" fmla="*/ 185270 h 1030878"/>
                <a:gd name="connsiteX2" fmla="*/ 95969 w 1912463"/>
                <a:gd name="connsiteY2" fmla="*/ 254718 h 1030878"/>
                <a:gd name="connsiteX3" fmla="*/ 315888 w 1912463"/>
                <a:gd name="connsiteY3" fmla="*/ 520936 h 1030878"/>
                <a:gd name="connsiteX4" fmla="*/ 3371 w 1912463"/>
                <a:gd name="connsiteY4" fmla="*/ 752430 h 1030878"/>
                <a:gd name="connsiteX5" fmla="*/ 558956 w 1912463"/>
                <a:gd name="connsiteY5" fmla="*/ 798728 h 1030878"/>
                <a:gd name="connsiteX6" fmla="*/ 987219 w 1912463"/>
                <a:gd name="connsiteY6" fmla="*/ 1030222 h 1030878"/>
                <a:gd name="connsiteX7" fmla="*/ 1253437 w 1912463"/>
                <a:gd name="connsiteY7" fmla="*/ 717706 h 1030878"/>
                <a:gd name="connsiteX8" fmla="*/ 1901619 w 1912463"/>
                <a:gd name="connsiteY8" fmla="*/ 740855 h 1030878"/>
                <a:gd name="connsiteX9" fmla="*/ 1658551 w 1912463"/>
                <a:gd name="connsiteY9" fmla="*/ 439913 h 1030878"/>
                <a:gd name="connsiteX10" fmla="*/ 1646976 w 1912463"/>
                <a:gd name="connsiteY10" fmla="*/ 185270 h 1030878"/>
                <a:gd name="connsiteX11" fmla="*/ 1183989 w 1912463"/>
                <a:gd name="connsiteY11" fmla="*/ 162121 h 1030878"/>
                <a:gd name="connsiteX12" fmla="*/ 836748 w 1912463"/>
                <a:gd name="connsiteY12" fmla="*/ 76 h 1030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912463" h="1030878">
                  <a:moveTo>
                    <a:pt x="836748" y="76"/>
                  </a:moveTo>
                  <a:cubicBezTo>
                    <a:pt x="724860" y="3934"/>
                    <a:pt x="636121" y="142830"/>
                    <a:pt x="512658" y="185270"/>
                  </a:cubicBezTo>
                  <a:cubicBezTo>
                    <a:pt x="389195" y="227710"/>
                    <a:pt x="128764" y="198774"/>
                    <a:pt x="95969" y="254718"/>
                  </a:cubicBezTo>
                  <a:cubicBezTo>
                    <a:pt x="63174" y="310662"/>
                    <a:pt x="331321" y="437984"/>
                    <a:pt x="315888" y="520936"/>
                  </a:cubicBezTo>
                  <a:cubicBezTo>
                    <a:pt x="300455" y="603888"/>
                    <a:pt x="-37140" y="706131"/>
                    <a:pt x="3371" y="752430"/>
                  </a:cubicBezTo>
                  <a:cubicBezTo>
                    <a:pt x="43882" y="798729"/>
                    <a:pt x="394981" y="752429"/>
                    <a:pt x="558956" y="798728"/>
                  </a:cubicBezTo>
                  <a:cubicBezTo>
                    <a:pt x="722931" y="845027"/>
                    <a:pt x="871472" y="1043726"/>
                    <a:pt x="987219" y="1030222"/>
                  </a:cubicBezTo>
                  <a:cubicBezTo>
                    <a:pt x="1102966" y="1016718"/>
                    <a:pt x="1101037" y="765934"/>
                    <a:pt x="1253437" y="717706"/>
                  </a:cubicBezTo>
                  <a:cubicBezTo>
                    <a:pt x="1405837" y="669478"/>
                    <a:pt x="1834100" y="787154"/>
                    <a:pt x="1901619" y="740855"/>
                  </a:cubicBezTo>
                  <a:cubicBezTo>
                    <a:pt x="1969138" y="694556"/>
                    <a:pt x="1700991" y="532510"/>
                    <a:pt x="1658551" y="439913"/>
                  </a:cubicBezTo>
                  <a:cubicBezTo>
                    <a:pt x="1616111" y="347316"/>
                    <a:pt x="1726070" y="231569"/>
                    <a:pt x="1646976" y="185270"/>
                  </a:cubicBezTo>
                  <a:cubicBezTo>
                    <a:pt x="1567882" y="138971"/>
                    <a:pt x="1332531" y="191058"/>
                    <a:pt x="1183989" y="162121"/>
                  </a:cubicBezTo>
                  <a:cubicBezTo>
                    <a:pt x="1023873" y="140901"/>
                    <a:pt x="948636" y="-3782"/>
                    <a:pt x="836748" y="76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19" name="グループ化 318"/>
            <p:cNvGrpSpPr/>
            <p:nvPr/>
          </p:nvGrpSpPr>
          <p:grpSpPr>
            <a:xfrm rot="1633958">
              <a:off x="-2729367" y="411953"/>
              <a:ext cx="2448272" cy="1496913"/>
              <a:chOff x="2713544" y="384298"/>
              <a:chExt cx="2448272" cy="1496913"/>
            </a:xfrm>
          </p:grpSpPr>
          <p:grpSp>
            <p:nvGrpSpPr>
              <p:cNvPr id="320" name="グループ化 319"/>
              <p:cNvGrpSpPr/>
              <p:nvPr/>
            </p:nvGrpSpPr>
            <p:grpSpPr>
              <a:xfrm>
                <a:off x="2713544" y="384298"/>
                <a:ext cx="2448272" cy="1496913"/>
                <a:chOff x="2288704" y="836712"/>
                <a:chExt cx="2448272" cy="1496913"/>
              </a:xfrm>
            </p:grpSpPr>
            <p:sp>
              <p:nvSpPr>
                <p:cNvPr id="344" name="円/楕円 343"/>
                <p:cNvSpPr/>
                <p:nvPr/>
              </p:nvSpPr>
              <p:spPr>
                <a:xfrm>
                  <a:off x="2288704" y="836712"/>
                  <a:ext cx="2448272" cy="1496913"/>
                </a:xfrm>
                <a:prstGeom prst="ellipse">
                  <a:avLst/>
                </a:prstGeom>
                <a:gradFill>
                  <a:gsLst>
                    <a:gs pos="0">
                      <a:srgbClr val="F79646">
                        <a:lumMod val="50000"/>
                      </a:srgbClr>
                    </a:gs>
                    <a:gs pos="50000">
                      <a:srgbClr val="CC6600"/>
                    </a:gs>
                    <a:gs pos="100000">
                      <a:srgbClr val="FFC000"/>
                    </a:gs>
                  </a:gsLst>
                  <a:lin ang="5400000" scaled="0"/>
                </a:gradFill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5" name="円/楕円 344"/>
                <p:cNvSpPr/>
                <p:nvPr/>
              </p:nvSpPr>
              <p:spPr>
                <a:xfrm>
                  <a:off x="4232920" y="1124744"/>
                  <a:ext cx="144016" cy="14401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6" name="円/楕円 345"/>
                <p:cNvSpPr/>
                <p:nvPr/>
              </p:nvSpPr>
              <p:spPr>
                <a:xfrm rot="6300000">
                  <a:off x="3817758" y="778488"/>
                  <a:ext cx="216024" cy="559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  <p:grpSp>
            <p:nvGrpSpPr>
              <p:cNvPr id="321" name="グループ化 320"/>
              <p:cNvGrpSpPr/>
              <p:nvPr/>
            </p:nvGrpSpPr>
            <p:grpSpPr>
              <a:xfrm>
                <a:off x="3075042" y="642325"/>
                <a:ext cx="1735718" cy="950911"/>
                <a:chOff x="2987394" y="592189"/>
                <a:chExt cx="1911014" cy="1093134"/>
              </a:xfrm>
              <a:solidFill>
                <a:srgbClr val="FFFFCC"/>
              </a:solidFill>
            </p:grpSpPr>
            <p:sp>
              <p:nvSpPr>
                <p:cNvPr id="322" name="涙形 321"/>
                <p:cNvSpPr/>
                <p:nvPr/>
              </p:nvSpPr>
              <p:spPr>
                <a:xfrm>
                  <a:off x="3475074" y="81634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3" name="涙形 322"/>
                <p:cNvSpPr/>
                <p:nvPr/>
              </p:nvSpPr>
              <p:spPr>
                <a:xfrm>
                  <a:off x="3891634" y="81634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4" name="涙形 323"/>
                <p:cNvSpPr/>
                <p:nvPr/>
              </p:nvSpPr>
              <p:spPr>
                <a:xfrm rot="7548528">
                  <a:off x="3475074" y="110082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5" name="涙形 324"/>
                <p:cNvSpPr/>
                <p:nvPr/>
              </p:nvSpPr>
              <p:spPr>
                <a:xfrm rot="9656155">
                  <a:off x="3891634" y="1100826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6" name="涙形 325"/>
                <p:cNvSpPr/>
                <p:nvPr/>
              </p:nvSpPr>
              <p:spPr>
                <a:xfrm rot="3007622">
                  <a:off x="3816069" y="134276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7" name="涙形 326"/>
                <p:cNvSpPr/>
                <p:nvPr/>
              </p:nvSpPr>
              <p:spPr>
                <a:xfrm rot="9656155">
                  <a:off x="4232629" y="134276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8" name="涙形 327"/>
                <p:cNvSpPr/>
                <p:nvPr/>
              </p:nvSpPr>
              <p:spPr>
                <a:xfrm rot="9656155">
                  <a:off x="4069434" y="92747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29" name="涙形 328"/>
                <p:cNvSpPr/>
                <p:nvPr/>
              </p:nvSpPr>
              <p:spPr>
                <a:xfrm rot="9656155">
                  <a:off x="4806034" y="876671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0" name="涙形 329"/>
                <p:cNvSpPr/>
                <p:nvPr/>
              </p:nvSpPr>
              <p:spPr>
                <a:xfrm rot="3292373">
                  <a:off x="4206594" y="112050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1" name="涙形 330"/>
                <p:cNvSpPr/>
                <p:nvPr/>
              </p:nvSpPr>
              <p:spPr>
                <a:xfrm rot="9656155">
                  <a:off x="4623154" y="112050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2" name="涙形 331"/>
                <p:cNvSpPr/>
                <p:nvPr/>
              </p:nvSpPr>
              <p:spPr>
                <a:xfrm rot="9656155">
                  <a:off x="3332834" y="59218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3" name="涙形 332"/>
                <p:cNvSpPr/>
                <p:nvPr/>
              </p:nvSpPr>
              <p:spPr>
                <a:xfrm rot="9656155">
                  <a:off x="3749394" y="59218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4" name="涙形 333"/>
                <p:cNvSpPr/>
                <p:nvPr/>
              </p:nvSpPr>
              <p:spPr>
                <a:xfrm rot="9656155">
                  <a:off x="2987394" y="810630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5" name="涙形 334"/>
                <p:cNvSpPr/>
                <p:nvPr/>
              </p:nvSpPr>
              <p:spPr>
                <a:xfrm rot="9656155">
                  <a:off x="3637634" y="9528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6" name="涙形 335"/>
                <p:cNvSpPr/>
                <p:nvPr/>
              </p:nvSpPr>
              <p:spPr>
                <a:xfrm rot="9656155">
                  <a:off x="3068674" y="12830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7" name="涙形 336"/>
                <p:cNvSpPr/>
                <p:nvPr/>
              </p:nvSpPr>
              <p:spPr>
                <a:xfrm rot="5400000">
                  <a:off x="3485234" y="128306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8" name="涙形 337"/>
                <p:cNvSpPr/>
                <p:nvPr/>
              </p:nvSpPr>
              <p:spPr>
                <a:xfrm rot="9656155">
                  <a:off x="3398874" y="159294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39" name="涙形 338"/>
                <p:cNvSpPr/>
                <p:nvPr/>
              </p:nvSpPr>
              <p:spPr>
                <a:xfrm rot="7548528">
                  <a:off x="3815434" y="1592949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0" name="涙形 339"/>
                <p:cNvSpPr/>
                <p:nvPr/>
              </p:nvSpPr>
              <p:spPr>
                <a:xfrm rot="9656155">
                  <a:off x="4069434" y="134910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1" name="涙形 340"/>
                <p:cNvSpPr/>
                <p:nvPr/>
              </p:nvSpPr>
              <p:spPr>
                <a:xfrm rot="7548528">
                  <a:off x="4485994" y="134910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2" name="涙形 341"/>
                <p:cNvSpPr/>
                <p:nvPr/>
              </p:nvSpPr>
              <p:spPr>
                <a:xfrm rot="7263777">
                  <a:off x="4104994" y="1506588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  <p:sp>
              <p:nvSpPr>
                <p:cNvPr id="343" name="涙形 342"/>
                <p:cNvSpPr/>
                <p:nvPr/>
              </p:nvSpPr>
              <p:spPr>
                <a:xfrm rot="7263777">
                  <a:off x="4513166" y="1510605"/>
                  <a:ext cx="92374" cy="92374"/>
                </a:xfrm>
                <a:prstGeom prst="teardrop">
                  <a:avLst/>
                </a:prstGeom>
                <a:grpFill/>
                <a:ln w="31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53" name="グループ化 352"/>
          <p:cNvGrpSpPr/>
          <p:nvPr/>
        </p:nvGrpSpPr>
        <p:grpSpPr>
          <a:xfrm>
            <a:off x="7992779" y="843456"/>
            <a:ext cx="1429379" cy="1552269"/>
            <a:chOff x="3493932" y="3646024"/>
            <a:chExt cx="2646738" cy="2874289"/>
          </a:xfrm>
        </p:grpSpPr>
        <p:grpSp>
          <p:nvGrpSpPr>
            <p:cNvPr id="354" name="グループ化 353"/>
            <p:cNvGrpSpPr/>
            <p:nvPr/>
          </p:nvGrpSpPr>
          <p:grpSpPr>
            <a:xfrm>
              <a:off x="3684360" y="5080153"/>
              <a:ext cx="2396400" cy="1440160"/>
              <a:chOff x="2288704" y="3068960"/>
              <a:chExt cx="2448272" cy="1440160"/>
            </a:xfrm>
          </p:grpSpPr>
          <p:sp>
            <p:nvSpPr>
              <p:cNvPr id="374" name="円/楕円 373"/>
              <p:cNvSpPr/>
              <p:nvPr/>
            </p:nvSpPr>
            <p:spPr>
              <a:xfrm>
                <a:off x="2288704" y="3068960"/>
                <a:ext cx="2448272" cy="1440160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50000"/>
                    </a:srgbClr>
                  </a:gs>
                  <a:gs pos="20000">
                    <a:srgbClr val="CC6600"/>
                  </a:gs>
                  <a:gs pos="50000">
                    <a:srgbClr val="FFC000"/>
                  </a:gs>
                </a:gsLst>
                <a:lin ang="16200000" scaled="1"/>
                <a:tileRect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2360712" y="3068960"/>
                <a:ext cx="2304256" cy="1152128"/>
              </a:xfrm>
              <a:prstGeom prst="ellipse">
                <a:avLst/>
              </a:prstGeom>
              <a:solidFill>
                <a:srgbClr val="FFFF66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355" name="グループ化 354"/>
            <p:cNvGrpSpPr/>
            <p:nvPr/>
          </p:nvGrpSpPr>
          <p:grpSpPr>
            <a:xfrm>
              <a:off x="3753436" y="4954309"/>
              <a:ext cx="2287496" cy="1193081"/>
              <a:chOff x="3955528" y="3799129"/>
              <a:chExt cx="2287496" cy="1193081"/>
            </a:xfrm>
          </p:grpSpPr>
          <p:sp>
            <p:nvSpPr>
              <p:cNvPr id="372" name="円/楕円 371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73" name="円/楕円 372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56" name="星 16 355"/>
            <p:cNvSpPr/>
            <p:nvPr/>
          </p:nvSpPr>
          <p:spPr>
            <a:xfrm>
              <a:off x="3673048" y="478347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57" name="台形 356"/>
            <p:cNvSpPr/>
            <p:nvPr/>
          </p:nvSpPr>
          <p:spPr>
            <a:xfrm>
              <a:off x="3742184" y="4852729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58" name="グループ化 357"/>
            <p:cNvGrpSpPr/>
            <p:nvPr/>
          </p:nvGrpSpPr>
          <p:grpSpPr>
            <a:xfrm>
              <a:off x="3772786" y="4646609"/>
              <a:ext cx="2287496" cy="1193081"/>
              <a:chOff x="3955528" y="3799129"/>
              <a:chExt cx="2287496" cy="1193081"/>
            </a:xfrm>
          </p:grpSpPr>
          <p:sp>
            <p:nvSpPr>
              <p:cNvPr id="370" name="円/楕円 369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71" name="円/楕円 370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59" name="星 16 358"/>
            <p:cNvSpPr/>
            <p:nvPr/>
          </p:nvSpPr>
          <p:spPr>
            <a:xfrm>
              <a:off x="3692398" y="4475770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60" name="台形 359"/>
            <p:cNvSpPr/>
            <p:nvPr/>
          </p:nvSpPr>
          <p:spPr>
            <a:xfrm>
              <a:off x="3761534" y="4545029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61" name="グループ化 360"/>
            <p:cNvGrpSpPr/>
            <p:nvPr/>
          </p:nvGrpSpPr>
          <p:grpSpPr>
            <a:xfrm>
              <a:off x="3772786" y="4355747"/>
              <a:ext cx="2287496" cy="1193081"/>
              <a:chOff x="3955528" y="3799129"/>
              <a:chExt cx="2287496" cy="1193081"/>
            </a:xfrm>
          </p:grpSpPr>
          <p:sp>
            <p:nvSpPr>
              <p:cNvPr id="368" name="円/楕円 367"/>
              <p:cNvSpPr/>
              <p:nvPr/>
            </p:nvSpPr>
            <p:spPr>
              <a:xfrm>
                <a:off x="3955528" y="3799129"/>
                <a:ext cx="2287496" cy="1193081"/>
              </a:xfrm>
              <a:prstGeom prst="ellipse">
                <a:avLst/>
              </a:prstGeom>
              <a:gradFill>
                <a:gsLst>
                  <a:gs pos="0">
                    <a:srgbClr val="993300"/>
                  </a:gs>
                  <a:gs pos="100000">
                    <a:srgbClr val="EEECE1">
                      <a:lumMod val="10000"/>
                    </a:srgbClr>
                  </a:gs>
                  <a:gs pos="77000">
                    <a:srgbClr val="6633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9" name="円/楕円 368"/>
              <p:cNvSpPr/>
              <p:nvPr/>
            </p:nvSpPr>
            <p:spPr>
              <a:xfrm>
                <a:off x="4133512" y="3817080"/>
                <a:ext cx="1925784" cy="846556"/>
              </a:xfrm>
              <a:prstGeom prst="ellipse">
                <a:avLst/>
              </a:prstGeom>
              <a:pattFill prst="lgConfetti">
                <a:fgClr>
                  <a:srgbClr val="F79646">
                    <a:lumMod val="50000"/>
                  </a:srgbClr>
                </a:fgClr>
                <a:bgClr>
                  <a:srgbClr val="663300"/>
                </a:bgClr>
              </a:patt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362" name="星 16 361"/>
            <p:cNvSpPr/>
            <p:nvPr/>
          </p:nvSpPr>
          <p:spPr>
            <a:xfrm>
              <a:off x="3692398" y="4184908"/>
              <a:ext cx="2448272" cy="1224136"/>
            </a:xfrm>
            <a:prstGeom prst="star16">
              <a:avLst>
                <a:gd name="adj" fmla="val 44244"/>
              </a:avLst>
            </a:prstGeom>
            <a:solidFill>
              <a:srgbClr val="33CC33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363" name="台形 362"/>
            <p:cNvSpPr/>
            <p:nvPr/>
          </p:nvSpPr>
          <p:spPr>
            <a:xfrm>
              <a:off x="3761534" y="4254167"/>
              <a:ext cx="2304256" cy="936104"/>
            </a:xfrm>
            <a:prstGeom prst="trapezoid">
              <a:avLst/>
            </a:prstGeom>
            <a:gradFill>
              <a:gsLst>
                <a:gs pos="0">
                  <a:srgbClr val="FFFF00"/>
                </a:gs>
                <a:gs pos="100000">
                  <a:srgbClr val="FFFF99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364" name="グループ化 363"/>
            <p:cNvGrpSpPr/>
            <p:nvPr/>
          </p:nvGrpSpPr>
          <p:grpSpPr>
            <a:xfrm rot="21180630">
              <a:off x="3493932" y="3646024"/>
              <a:ext cx="2448272" cy="1496913"/>
              <a:chOff x="2288704" y="836712"/>
              <a:chExt cx="2448272" cy="1496913"/>
            </a:xfrm>
          </p:grpSpPr>
          <p:sp>
            <p:nvSpPr>
              <p:cNvPr id="365" name="円/楕円 364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6" name="円/楕円 365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367" name="円/楕円 366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6" name="星 10 765"/>
          <p:cNvSpPr/>
          <p:nvPr/>
        </p:nvSpPr>
        <p:spPr>
          <a:xfrm>
            <a:off x="6163187" y="2060848"/>
            <a:ext cx="2366778" cy="1360142"/>
          </a:xfrm>
          <a:prstGeom prst="star10">
            <a:avLst>
              <a:gd name="adj" fmla="val 39129"/>
              <a:gd name="hf" fmla="val 105146"/>
            </a:avLst>
          </a:prstGeom>
          <a:solidFill>
            <a:srgbClr val="33CC33"/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sp>
        <p:nvSpPr>
          <p:cNvPr id="767" name="台形 766"/>
          <p:cNvSpPr/>
          <p:nvPr/>
        </p:nvSpPr>
        <p:spPr>
          <a:xfrm>
            <a:off x="6105128" y="3140968"/>
            <a:ext cx="2304256" cy="936104"/>
          </a:xfrm>
          <a:prstGeom prst="trapezoid">
            <a:avLst/>
          </a:prstGeo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grpSp>
        <p:nvGrpSpPr>
          <p:cNvPr id="768" name="グループ化 767"/>
          <p:cNvGrpSpPr/>
          <p:nvPr/>
        </p:nvGrpSpPr>
        <p:grpSpPr>
          <a:xfrm>
            <a:off x="5345425" y="1292320"/>
            <a:ext cx="1872208" cy="1269876"/>
            <a:chOff x="6321152" y="1223020"/>
            <a:chExt cx="1872208" cy="1269876"/>
          </a:xfrm>
        </p:grpSpPr>
        <p:sp>
          <p:nvSpPr>
            <p:cNvPr id="769" name="円/楕円 768"/>
            <p:cNvSpPr/>
            <p:nvPr/>
          </p:nvSpPr>
          <p:spPr>
            <a:xfrm>
              <a:off x="6321152" y="1268760"/>
              <a:ext cx="1872208" cy="1224136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70" name="円/楕円 769"/>
            <p:cNvSpPr/>
            <p:nvPr/>
          </p:nvSpPr>
          <p:spPr>
            <a:xfrm>
              <a:off x="6321152" y="1223020"/>
              <a:ext cx="1872208" cy="108012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grpSp>
          <p:nvGrpSpPr>
            <p:cNvPr id="771" name="グループ化 770"/>
            <p:cNvGrpSpPr/>
            <p:nvPr/>
          </p:nvGrpSpPr>
          <p:grpSpPr>
            <a:xfrm>
              <a:off x="6411118" y="1308100"/>
              <a:ext cx="1692276" cy="896764"/>
              <a:chOff x="6393160" y="1308100"/>
              <a:chExt cx="1667148" cy="896764"/>
            </a:xfr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</p:grpSpPr>
          <p:sp>
            <p:nvSpPr>
              <p:cNvPr id="778" name="弦 777"/>
              <p:cNvSpPr/>
              <p:nvPr/>
            </p:nvSpPr>
            <p:spPr>
              <a:xfrm>
                <a:off x="6393160" y="1308100"/>
                <a:ext cx="1595140" cy="896764"/>
              </a:xfrm>
              <a:prstGeom prst="chord">
                <a:avLst>
                  <a:gd name="adj1" fmla="val 5395623"/>
                  <a:gd name="adj2" fmla="val 1620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79" name="弦 778"/>
              <p:cNvSpPr/>
              <p:nvPr/>
            </p:nvSpPr>
            <p:spPr>
              <a:xfrm flipH="1">
                <a:off x="6465168" y="1308100"/>
                <a:ext cx="1595140" cy="896764"/>
              </a:xfrm>
              <a:prstGeom prst="chord">
                <a:avLst>
                  <a:gd name="adj1" fmla="val 5395623"/>
                  <a:gd name="adj2" fmla="val 16200000"/>
                </a:avLst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72" name="涙形 771"/>
            <p:cNvSpPr/>
            <p:nvPr/>
          </p:nvSpPr>
          <p:spPr>
            <a:xfrm>
              <a:off x="6969224" y="1412776"/>
              <a:ext cx="144016" cy="144016"/>
            </a:xfrm>
            <a:prstGeom prst="teardrop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73" name="涙形 772"/>
            <p:cNvSpPr/>
            <p:nvPr/>
          </p:nvSpPr>
          <p:spPr>
            <a:xfrm rot="16200000">
              <a:off x="6753200" y="1700808"/>
              <a:ext cx="144016" cy="144016"/>
            </a:xfrm>
            <a:prstGeom prst="teardrop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74" name="涙形 773"/>
            <p:cNvSpPr/>
            <p:nvPr/>
          </p:nvSpPr>
          <p:spPr>
            <a:xfrm rot="5400000">
              <a:off x="6969224" y="1916832"/>
              <a:ext cx="144016" cy="144016"/>
            </a:xfrm>
            <a:prstGeom prst="teardrop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75" name="涙形 774"/>
            <p:cNvSpPr/>
            <p:nvPr/>
          </p:nvSpPr>
          <p:spPr>
            <a:xfrm rot="10800000">
              <a:off x="7401272" y="1412776"/>
              <a:ext cx="144016" cy="144016"/>
            </a:xfrm>
            <a:prstGeom prst="teardrop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76" name="涙形 775"/>
            <p:cNvSpPr/>
            <p:nvPr/>
          </p:nvSpPr>
          <p:spPr>
            <a:xfrm rot="5400000" flipH="1">
              <a:off x="7617296" y="1700808"/>
              <a:ext cx="144016" cy="144016"/>
            </a:xfrm>
            <a:prstGeom prst="teardrop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77" name="涙形 776"/>
            <p:cNvSpPr/>
            <p:nvPr/>
          </p:nvSpPr>
          <p:spPr>
            <a:xfrm rot="16200000">
              <a:off x="7401272" y="1916832"/>
              <a:ext cx="144016" cy="144016"/>
            </a:xfrm>
            <a:prstGeom prst="teardrop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780" name="グループ化 779"/>
          <p:cNvGrpSpPr/>
          <p:nvPr/>
        </p:nvGrpSpPr>
        <p:grpSpPr>
          <a:xfrm>
            <a:off x="8769424" y="3356992"/>
            <a:ext cx="776989" cy="436997"/>
            <a:chOff x="3095891" y="4941168"/>
            <a:chExt cx="776989" cy="436997"/>
          </a:xfrm>
          <a:solidFill>
            <a:srgbClr val="9BBB59">
              <a:lumMod val="75000"/>
            </a:srgbClr>
          </a:solidFill>
        </p:grpSpPr>
        <p:grpSp>
          <p:nvGrpSpPr>
            <p:cNvPr id="781" name="グループ化 780"/>
            <p:cNvGrpSpPr/>
            <p:nvPr/>
          </p:nvGrpSpPr>
          <p:grpSpPr>
            <a:xfrm>
              <a:off x="3095891" y="4941168"/>
              <a:ext cx="776989" cy="436997"/>
              <a:chOff x="3095891" y="4149080"/>
              <a:chExt cx="2287496" cy="1229085"/>
            </a:xfrm>
            <a:grpFill/>
          </p:grpSpPr>
          <p:sp>
            <p:nvSpPr>
              <p:cNvPr id="783" name="円/楕円 782"/>
              <p:cNvSpPr/>
              <p:nvPr/>
            </p:nvSpPr>
            <p:spPr>
              <a:xfrm>
                <a:off x="3095891" y="4185084"/>
                <a:ext cx="2287496" cy="1193081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784" name="円/楕円 783"/>
              <p:cNvSpPr/>
              <p:nvPr/>
            </p:nvSpPr>
            <p:spPr>
              <a:xfrm>
                <a:off x="3151138" y="4149080"/>
                <a:ext cx="2171257" cy="954465"/>
              </a:xfrm>
              <a:prstGeom prst="ellipse">
                <a:avLst/>
              </a:prstGeom>
              <a:grpFill/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sp>
          <p:nvSpPr>
            <p:cNvPr id="782" name="円/楕円 781"/>
            <p:cNvSpPr/>
            <p:nvPr/>
          </p:nvSpPr>
          <p:spPr>
            <a:xfrm>
              <a:off x="3188494" y="4991100"/>
              <a:ext cx="596684" cy="218096"/>
            </a:xfrm>
            <a:prstGeom prst="ellipse">
              <a:avLst/>
            </a:prstGeom>
            <a:solidFill>
              <a:srgbClr val="92D05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785" name="グループ化 784"/>
          <p:cNvGrpSpPr/>
          <p:nvPr/>
        </p:nvGrpSpPr>
        <p:grpSpPr>
          <a:xfrm>
            <a:off x="488504" y="384298"/>
            <a:ext cx="2448272" cy="1496913"/>
            <a:chOff x="2288704" y="836712"/>
            <a:chExt cx="2448272" cy="1496913"/>
          </a:xfrm>
        </p:grpSpPr>
        <p:sp>
          <p:nvSpPr>
            <p:cNvPr id="786" name="円/楕円 785"/>
            <p:cNvSpPr/>
            <p:nvPr/>
          </p:nvSpPr>
          <p:spPr>
            <a:xfrm>
              <a:off x="2288704" y="836712"/>
              <a:ext cx="2448272" cy="1496913"/>
            </a:xfrm>
            <a:prstGeom prst="ellipse">
              <a:avLst/>
            </a:prstGeom>
            <a:gradFill>
              <a:gsLst>
                <a:gs pos="0">
                  <a:srgbClr val="F79646">
                    <a:lumMod val="50000"/>
                  </a:srgbClr>
                </a:gs>
                <a:gs pos="50000">
                  <a:srgbClr val="CC6600"/>
                </a:gs>
                <a:gs pos="100000">
                  <a:srgbClr val="FFC000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4232920" y="1124744"/>
              <a:ext cx="144016" cy="144016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88" name="円/楕円 787"/>
            <p:cNvSpPr/>
            <p:nvPr/>
          </p:nvSpPr>
          <p:spPr>
            <a:xfrm rot="6300000">
              <a:off x="3817758" y="778488"/>
              <a:ext cx="216024" cy="559667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789" name="グループ化 788"/>
          <p:cNvGrpSpPr/>
          <p:nvPr/>
        </p:nvGrpSpPr>
        <p:grpSpPr>
          <a:xfrm>
            <a:off x="602728" y="3174289"/>
            <a:ext cx="2287496" cy="1193081"/>
            <a:chOff x="3955528" y="3799129"/>
            <a:chExt cx="2287496" cy="1193081"/>
          </a:xfrm>
        </p:grpSpPr>
        <p:sp>
          <p:nvSpPr>
            <p:cNvPr id="790" name="円/楕円 789"/>
            <p:cNvSpPr/>
            <p:nvPr/>
          </p:nvSpPr>
          <p:spPr>
            <a:xfrm>
              <a:off x="3955528" y="3799129"/>
              <a:ext cx="2287496" cy="1193081"/>
            </a:xfrm>
            <a:prstGeom prst="ellipse">
              <a:avLst/>
            </a:prstGeom>
            <a:gradFill>
              <a:gsLst>
                <a:gs pos="0">
                  <a:srgbClr val="993300"/>
                </a:gs>
                <a:gs pos="100000">
                  <a:srgbClr val="EEECE1">
                    <a:lumMod val="10000"/>
                  </a:srgbClr>
                </a:gs>
                <a:gs pos="77000">
                  <a:srgbClr val="663300"/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1" name="円/楕円 790"/>
            <p:cNvSpPr/>
            <p:nvPr/>
          </p:nvSpPr>
          <p:spPr>
            <a:xfrm>
              <a:off x="4133512" y="3817080"/>
              <a:ext cx="1925784" cy="846556"/>
            </a:xfrm>
            <a:prstGeom prst="ellipse">
              <a:avLst/>
            </a:prstGeom>
            <a:pattFill prst="lgConfetti">
              <a:fgClr>
                <a:srgbClr val="F79646">
                  <a:lumMod val="50000"/>
                </a:srgbClr>
              </a:fgClr>
              <a:bgClr>
                <a:srgbClr val="663300"/>
              </a:bgClr>
            </a:patt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792" name="グループ化 791"/>
          <p:cNvGrpSpPr/>
          <p:nvPr/>
        </p:nvGrpSpPr>
        <p:grpSpPr>
          <a:xfrm>
            <a:off x="5215754" y="3884246"/>
            <a:ext cx="1872208" cy="1210629"/>
            <a:chOff x="6321152" y="4704034"/>
            <a:chExt cx="1872208" cy="1210629"/>
          </a:xfrm>
        </p:grpSpPr>
        <p:sp>
          <p:nvSpPr>
            <p:cNvPr id="793" name="円/楕円 792"/>
            <p:cNvSpPr/>
            <p:nvPr/>
          </p:nvSpPr>
          <p:spPr>
            <a:xfrm>
              <a:off x="6321152" y="4749774"/>
              <a:ext cx="1872208" cy="1164889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4" name="円/楕円 793"/>
            <p:cNvSpPr/>
            <p:nvPr/>
          </p:nvSpPr>
          <p:spPr>
            <a:xfrm>
              <a:off x="6321152" y="4704034"/>
              <a:ext cx="1872208" cy="1080120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6473552" y="4795032"/>
              <a:ext cx="1556749" cy="898124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6625952" y="4896090"/>
              <a:ext cx="1279843" cy="693149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7" name="円/楕円 796"/>
            <p:cNvSpPr/>
            <p:nvPr/>
          </p:nvSpPr>
          <p:spPr>
            <a:xfrm>
              <a:off x="6811433" y="5023414"/>
              <a:ext cx="932032" cy="438502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7033281" y="5129515"/>
              <a:ext cx="466016" cy="219251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799" name="グループ化 798"/>
          <p:cNvGrpSpPr/>
          <p:nvPr/>
        </p:nvGrpSpPr>
        <p:grpSpPr>
          <a:xfrm>
            <a:off x="3064219" y="3869241"/>
            <a:ext cx="1905619" cy="733846"/>
            <a:chOff x="2079441" y="4395669"/>
            <a:chExt cx="1905619" cy="733846"/>
          </a:xfrm>
        </p:grpSpPr>
        <p:grpSp>
          <p:nvGrpSpPr>
            <p:cNvPr id="800" name="グループ化 799"/>
            <p:cNvGrpSpPr/>
            <p:nvPr/>
          </p:nvGrpSpPr>
          <p:grpSpPr>
            <a:xfrm>
              <a:off x="2079441" y="4395669"/>
              <a:ext cx="1289384" cy="452887"/>
              <a:chOff x="2079440" y="4395669"/>
              <a:chExt cx="1723643" cy="854609"/>
            </a:xfrm>
          </p:grpSpPr>
          <p:sp>
            <p:nvSpPr>
              <p:cNvPr id="813" name="アーチ 812"/>
              <p:cNvSpPr/>
              <p:nvPr/>
            </p:nvSpPr>
            <p:spPr>
              <a:xfrm>
                <a:off x="2360711" y="4395669"/>
                <a:ext cx="1233623" cy="399363"/>
              </a:xfrm>
              <a:prstGeom prst="blockArc">
                <a:avLst>
                  <a:gd name="adj1" fmla="val 10064757"/>
                  <a:gd name="adj2" fmla="val 990514"/>
                  <a:gd name="adj3" fmla="val 25482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4" name="アーチ 813"/>
              <p:cNvSpPr/>
              <p:nvPr/>
            </p:nvSpPr>
            <p:spPr>
              <a:xfrm flipV="1">
                <a:off x="2360712" y="4862785"/>
                <a:ext cx="641568" cy="387493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5" name="アーチ 814"/>
              <p:cNvSpPr/>
              <p:nvPr/>
            </p:nvSpPr>
            <p:spPr>
              <a:xfrm rot="5400000" flipV="1">
                <a:off x="2212336" y="4507683"/>
                <a:ext cx="415953" cy="681746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6" name="アーチ 815"/>
              <p:cNvSpPr/>
              <p:nvPr/>
            </p:nvSpPr>
            <p:spPr>
              <a:xfrm flipV="1">
                <a:off x="2903220" y="4862785"/>
                <a:ext cx="614377" cy="387493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7" name="アーチ 816"/>
              <p:cNvSpPr/>
              <p:nvPr/>
            </p:nvSpPr>
            <p:spPr>
              <a:xfrm rot="16200000" flipH="1" flipV="1">
                <a:off x="3254233" y="4507683"/>
                <a:ext cx="415953" cy="681746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01" name="グループ化 800"/>
            <p:cNvGrpSpPr/>
            <p:nvPr/>
          </p:nvGrpSpPr>
          <p:grpSpPr>
            <a:xfrm>
              <a:off x="2695676" y="4570527"/>
              <a:ext cx="1289384" cy="452887"/>
              <a:chOff x="2079440" y="4395669"/>
              <a:chExt cx="1723643" cy="854609"/>
            </a:xfrm>
          </p:grpSpPr>
          <p:sp>
            <p:nvSpPr>
              <p:cNvPr id="808" name="アーチ 807"/>
              <p:cNvSpPr/>
              <p:nvPr/>
            </p:nvSpPr>
            <p:spPr>
              <a:xfrm>
                <a:off x="2360711" y="4395669"/>
                <a:ext cx="1233623" cy="399363"/>
              </a:xfrm>
              <a:prstGeom prst="blockArc">
                <a:avLst>
                  <a:gd name="adj1" fmla="val 10064757"/>
                  <a:gd name="adj2" fmla="val 990514"/>
                  <a:gd name="adj3" fmla="val 25482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9" name="アーチ 808"/>
              <p:cNvSpPr/>
              <p:nvPr/>
            </p:nvSpPr>
            <p:spPr>
              <a:xfrm flipV="1">
                <a:off x="2360712" y="4862785"/>
                <a:ext cx="641568" cy="387493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0" name="アーチ 809"/>
              <p:cNvSpPr/>
              <p:nvPr/>
            </p:nvSpPr>
            <p:spPr>
              <a:xfrm rot="5400000" flipV="1">
                <a:off x="2212336" y="4507683"/>
                <a:ext cx="415953" cy="681746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1" name="アーチ 810"/>
              <p:cNvSpPr/>
              <p:nvPr/>
            </p:nvSpPr>
            <p:spPr>
              <a:xfrm flipV="1">
                <a:off x="2903220" y="4862785"/>
                <a:ext cx="614377" cy="387493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12" name="アーチ 811"/>
              <p:cNvSpPr/>
              <p:nvPr/>
            </p:nvSpPr>
            <p:spPr>
              <a:xfrm rot="16200000" flipH="1" flipV="1">
                <a:off x="3254233" y="4507683"/>
                <a:ext cx="415953" cy="681746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02" name="グループ化 801"/>
            <p:cNvGrpSpPr/>
            <p:nvPr/>
          </p:nvGrpSpPr>
          <p:grpSpPr>
            <a:xfrm>
              <a:off x="2096630" y="4676628"/>
              <a:ext cx="1289384" cy="452887"/>
              <a:chOff x="2079440" y="4395669"/>
              <a:chExt cx="1723643" cy="854609"/>
            </a:xfrm>
          </p:grpSpPr>
          <p:sp>
            <p:nvSpPr>
              <p:cNvPr id="803" name="アーチ 802"/>
              <p:cNvSpPr/>
              <p:nvPr/>
            </p:nvSpPr>
            <p:spPr>
              <a:xfrm>
                <a:off x="2360711" y="4395669"/>
                <a:ext cx="1233623" cy="399363"/>
              </a:xfrm>
              <a:prstGeom prst="blockArc">
                <a:avLst>
                  <a:gd name="adj1" fmla="val 10064757"/>
                  <a:gd name="adj2" fmla="val 990514"/>
                  <a:gd name="adj3" fmla="val 25482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4" name="アーチ 803"/>
              <p:cNvSpPr/>
              <p:nvPr/>
            </p:nvSpPr>
            <p:spPr>
              <a:xfrm flipV="1">
                <a:off x="2360712" y="4862785"/>
                <a:ext cx="641568" cy="387493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5" name="アーチ 804"/>
              <p:cNvSpPr/>
              <p:nvPr/>
            </p:nvSpPr>
            <p:spPr>
              <a:xfrm rot="5400000" flipV="1">
                <a:off x="2212336" y="4507683"/>
                <a:ext cx="415953" cy="681746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6" name="アーチ 805"/>
              <p:cNvSpPr/>
              <p:nvPr/>
            </p:nvSpPr>
            <p:spPr>
              <a:xfrm flipV="1">
                <a:off x="2903220" y="4862785"/>
                <a:ext cx="614377" cy="387493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07" name="アーチ 806"/>
              <p:cNvSpPr/>
              <p:nvPr/>
            </p:nvSpPr>
            <p:spPr>
              <a:xfrm rot="16200000" flipH="1" flipV="1">
                <a:off x="3254233" y="4507683"/>
                <a:ext cx="415953" cy="681746"/>
              </a:xfrm>
              <a:prstGeom prst="blockArc">
                <a:avLst>
                  <a:gd name="adj1" fmla="val 10064757"/>
                  <a:gd name="adj2" fmla="val 604361"/>
                  <a:gd name="adj3" fmla="val 23015"/>
                </a:avLst>
              </a:prstGeom>
              <a:solidFill>
                <a:srgbClr val="33CC33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818" name="グループ化 817"/>
          <p:cNvGrpSpPr/>
          <p:nvPr/>
        </p:nvGrpSpPr>
        <p:grpSpPr>
          <a:xfrm>
            <a:off x="3608432" y="4704034"/>
            <a:ext cx="1872208" cy="1210629"/>
            <a:chOff x="6321152" y="4704034"/>
            <a:chExt cx="1872208" cy="1210629"/>
          </a:xfrm>
        </p:grpSpPr>
        <p:sp>
          <p:nvSpPr>
            <p:cNvPr id="819" name="円/楕円 818"/>
            <p:cNvSpPr/>
            <p:nvPr/>
          </p:nvSpPr>
          <p:spPr>
            <a:xfrm>
              <a:off x="6321152" y="4749774"/>
              <a:ext cx="1872208" cy="1164889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6321152" y="4704034"/>
              <a:ext cx="1872208" cy="1080120"/>
            </a:xfrm>
            <a:prstGeom prst="ellipse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21" name="円/楕円 820"/>
            <p:cNvSpPr/>
            <p:nvPr/>
          </p:nvSpPr>
          <p:spPr>
            <a:xfrm>
              <a:off x="6811433" y="4924169"/>
              <a:ext cx="932032" cy="537747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822" name="グループ化 821"/>
          <p:cNvGrpSpPr/>
          <p:nvPr/>
        </p:nvGrpSpPr>
        <p:grpSpPr>
          <a:xfrm>
            <a:off x="2713544" y="384298"/>
            <a:ext cx="2448272" cy="1496913"/>
            <a:chOff x="2713544" y="384298"/>
            <a:chExt cx="2448272" cy="1496913"/>
          </a:xfrm>
        </p:grpSpPr>
        <p:grpSp>
          <p:nvGrpSpPr>
            <p:cNvPr id="823" name="グループ化 822"/>
            <p:cNvGrpSpPr/>
            <p:nvPr/>
          </p:nvGrpSpPr>
          <p:grpSpPr>
            <a:xfrm>
              <a:off x="2713544" y="384298"/>
              <a:ext cx="2448272" cy="1496913"/>
              <a:chOff x="2288704" y="836712"/>
              <a:chExt cx="2448272" cy="1496913"/>
            </a:xfrm>
          </p:grpSpPr>
          <p:sp>
            <p:nvSpPr>
              <p:cNvPr id="847" name="円/楕円 846"/>
              <p:cNvSpPr/>
              <p:nvPr/>
            </p:nvSpPr>
            <p:spPr>
              <a:xfrm>
                <a:off x="2288704" y="836712"/>
                <a:ext cx="2448272" cy="1496913"/>
              </a:xfrm>
              <a:prstGeom prst="ellipse">
                <a:avLst/>
              </a:prstGeom>
              <a:gradFill>
                <a:gsLst>
                  <a:gs pos="0">
                    <a:srgbClr val="F79646">
                      <a:lumMod val="50000"/>
                    </a:srgbClr>
                  </a:gs>
                  <a:gs pos="50000">
                    <a:srgbClr val="CC6600"/>
                  </a:gs>
                  <a:gs pos="100000">
                    <a:srgbClr val="FFC000"/>
                  </a:gs>
                </a:gsLst>
                <a:lin ang="5400000" scaled="0"/>
              </a:gra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8" name="円/楕円 847"/>
              <p:cNvSpPr/>
              <p:nvPr/>
            </p:nvSpPr>
            <p:spPr>
              <a:xfrm>
                <a:off x="4232920" y="1124744"/>
                <a:ext cx="144016" cy="144016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9" name="円/楕円 848"/>
              <p:cNvSpPr/>
              <p:nvPr/>
            </p:nvSpPr>
            <p:spPr>
              <a:xfrm rot="6300000">
                <a:off x="3817758" y="778488"/>
                <a:ext cx="216024" cy="559667"/>
              </a:xfrm>
              <a:prstGeom prst="ellipse">
                <a:avLst/>
              </a:prstGeom>
              <a:solidFill>
                <a:sysClr val="window" lastClr="FFFFFF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24" name="グループ化 823"/>
            <p:cNvGrpSpPr/>
            <p:nvPr/>
          </p:nvGrpSpPr>
          <p:grpSpPr>
            <a:xfrm>
              <a:off x="3075042" y="642325"/>
              <a:ext cx="1735718" cy="950911"/>
              <a:chOff x="2987394" y="592189"/>
              <a:chExt cx="1911014" cy="1093134"/>
            </a:xfrm>
            <a:solidFill>
              <a:srgbClr val="FFFFCC"/>
            </a:solidFill>
          </p:grpSpPr>
          <p:sp>
            <p:nvSpPr>
              <p:cNvPr id="825" name="涙形 824"/>
              <p:cNvSpPr/>
              <p:nvPr/>
            </p:nvSpPr>
            <p:spPr>
              <a:xfrm>
                <a:off x="3475074" y="816346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26" name="涙形 825"/>
              <p:cNvSpPr/>
              <p:nvPr/>
            </p:nvSpPr>
            <p:spPr>
              <a:xfrm>
                <a:off x="3891634" y="816346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27" name="涙形 826"/>
              <p:cNvSpPr/>
              <p:nvPr/>
            </p:nvSpPr>
            <p:spPr>
              <a:xfrm rot="7548528">
                <a:off x="3475074" y="1100826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28" name="涙形 827"/>
              <p:cNvSpPr/>
              <p:nvPr/>
            </p:nvSpPr>
            <p:spPr>
              <a:xfrm rot="9656155">
                <a:off x="3891634" y="1100826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29" name="涙形 828"/>
              <p:cNvSpPr/>
              <p:nvPr/>
            </p:nvSpPr>
            <p:spPr>
              <a:xfrm rot="3007622">
                <a:off x="3816069" y="1342760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0" name="涙形 829"/>
              <p:cNvSpPr/>
              <p:nvPr/>
            </p:nvSpPr>
            <p:spPr>
              <a:xfrm rot="9656155">
                <a:off x="4232629" y="1342760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1" name="涙形 830"/>
              <p:cNvSpPr/>
              <p:nvPr/>
            </p:nvSpPr>
            <p:spPr>
              <a:xfrm rot="9656155">
                <a:off x="4069434" y="927470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2" name="涙形 831"/>
              <p:cNvSpPr/>
              <p:nvPr/>
            </p:nvSpPr>
            <p:spPr>
              <a:xfrm rot="9656155">
                <a:off x="4806034" y="876671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3" name="涙形 832"/>
              <p:cNvSpPr/>
              <p:nvPr/>
            </p:nvSpPr>
            <p:spPr>
              <a:xfrm rot="3292373">
                <a:off x="4206594" y="112050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4" name="涙形 833"/>
              <p:cNvSpPr/>
              <p:nvPr/>
            </p:nvSpPr>
            <p:spPr>
              <a:xfrm rot="9656155">
                <a:off x="4623154" y="112050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5" name="涙形 834"/>
              <p:cNvSpPr/>
              <p:nvPr/>
            </p:nvSpPr>
            <p:spPr>
              <a:xfrm rot="9656155">
                <a:off x="3332834" y="59218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6" name="涙形 835"/>
              <p:cNvSpPr/>
              <p:nvPr/>
            </p:nvSpPr>
            <p:spPr>
              <a:xfrm rot="9656155">
                <a:off x="3749394" y="59218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7" name="涙形 836"/>
              <p:cNvSpPr/>
              <p:nvPr/>
            </p:nvSpPr>
            <p:spPr>
              <a:xfrm rot="9656155">
                <a:off x="2987394" y="810630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8" name="涙形 837"/>
              <p:cNvSpPr/>
              <p:nvPr/>
            </p:nvSpPr>
            <p:spPr>
              <a:xfrm rot="9656155">
                <a:off x="3637634" y="95286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39" name="涙形 838"/>
              <p:cNvSpPr/>
              <p:nvPr/>
            </p:nvSpPr>
            <p:spPr>
              <a:xfrm rot="9656155">
                <a:off x="3068674" y="128306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0" name="涙形 839"/>
              <p:cNvSpPr/>
              <p:nvPr/>
            </p:nvSpPr>
            <p:spPr>
              <a:xfrm rot="5400000">
                <a:off x="3485234" y="128306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1" name="涙形 840"/>
              <p:cNvSpPr/>
              <p:nvPr/>
            </p:nvSpPr>
            <p:spPr>
              <a:xfrm rot="9656155">
                <a:off x="3398874" y="159294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2" name="涙形 841"/>
              <p:cNvSpPr/>
              <p:nvPr/>
            </p:nvSpPr>
            <p:spPr>
              <a:xfrm rot="7548528">
                <a:off x="3815434" y="1592949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3" name="涙形 842"/>
              <p:cNvSpPr/>
              <p:nvPr/>
            </p:nvSpPr>
            <p:spPr>
              <a:xfrm rot="9656155">
                <a:off x="4069434" y="1349108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4" name="涙形 843"/>
              <p:cNvSpPr/>
              <p:nvPr/>
            </p:nvSpPr>
            <p:spPr>
              <a:xfrm rot="7548528">
                <a:off x="4485994" y="1349108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5" name="涙形 844"/>
              <p:cNvSpPr/>
              <p:nvPr/>
            </p:nvSpPr>
            <p:spPr>
              <a:xfrm rot="7263777">
                <a:off x="4104994" y="1506588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46" name="涙形 845"/>
              <p:cNvSpPr/>
              <p:nvPr/>
            </p:nvSpPr>
            <p:spPr>
              <a:xfrm rot="7263777">
                <a:off x="4513166" y="1510605"/>
                <a:ext cx="92374" cy="92374"/>
              </a:xfrm>
              <a:prstGeom prst="teardrop">
                <a:avLst/>
              </a:prstGeom>
              <a:grpFill/>
              <a:ln w="31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850" name="グループ化 849"/>
          <p:cNvGrpSpPr/>
          <p:nvPr/>
        </p:nvGrpSpPr>
        <p:grpSpPr>
          <a:xfrm>
            <a:off x="1003865" y="4704034"/>
            <a:ext cx="2426880" cy="1440160"/>
            <a:chOff x="2288704" y="3068960"/>
            <a:chExt cx="2448272" cy="1440160"/>
          </a:xfrm>
        </p:grpSpPr>
        <p:sp>
          <p:nvSpPr>
            <p:cNvPr id="851" name="円/楕円 850"/>
            <p:cNvSpPr/>
            <p:nvPr/>
          </p:nvSpPr>
          <p:spPr>
            <a:xfrm>
              <a:off x="2288704" y="3068960"/>
              <a:ext cx="2448272" cy="1440160"/>
            </a:xfrm>
            <a:prstGeom prst="ellipse">
              <a:avLst/>
            </a:prstGeom>
            <a:solidFill>
              <a:srgbClr val="FFFF99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52" name="円/楕円 851"/>
            <p:cNvSpPr/>
            <p:nvPr/>
          </p:nvSpPr>
          <p:spPr>
            <a:xfrm>
              <a:off x="2360712" y="3068960"/>
              <a:ext cx="2304256" cy="1152128"/>
            </a:xfrm>
            <a:prstGeom prst="ellipse">
              <a:avLst/>
            </a:prstGeom>
            <a:solidFill>
              <a:srgbClr val="FFFF66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853" name="グループ化 852"/>
          <p:cNvGrpSpPr/>
          <p:nvPr/>
        </p:nvGrpSpPr>
        <p:grpSpPr>
          <a:xfrm>
            <a:off x="3547944" y="2542649"/>
            <a:ext cx="2490924" cy="1299182"/>
            <a:chOff x="3955528" y="3799129"/>
            <a:chExt cx="2287496" cy="1193081"/>
          </a:xfrm>
          <a:solidFill>
            <a:srgbClr val="FFFF99"/>
          </a:solidFill>
        </p:grpSpPr>
        <p:sp>
          <p:nvSpPr>
            <p:cNvPr id="854" name="円/楕円 853"/>
            <p:cNvSpPr/>
            <p:nvPr/>
          </p:nvSpPr>
          <p:spPr>
            <a:xfrm>
              <a:off x="3955528" y="3799129"/>
              <a:ext cx="2287496" cy="1193081"/>
            </a:xfrm>
            <a:prstGeom prst="ellipse">
              <a:avLst/>
            </a:prstGeom>
            <a:grpFill/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4133512" y="3817080"/>
              <a:ext cx="1925784" cy="84655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856" name="グループ化 855"/>
          <p:cNvGrpSpPr/>
          <p:nvPr/>
        </p:nvGrpSpPr>
        <p:grpSpPr>
          <a:xfrm>
            <a:off x="7282245" y="4093036"/>
            <a:ext cx="2035284" cy="1101086"/>
            <a:chOff x="6995916" y="3730871"/>
            <a:chExt cx="2035284" cy="1101086"/>
          </a:xfrm>
        </p:grpSpPr>
        <p:grpSp>
          <p:nvGrpSpPr>
            <p:cNvPr id="857" name="グループ化 856"/>
            <p:cNvGrpSpPr/>
            <p:nvPr/>
          </p:nvGrpSpPr>
          <p:grpSpPr>
            <a:xfrm>
              <a:off x="6995916" y="3730871"/>
              <a:ext cx="1372344" cy="1101086"/>
              <a:chOff x="6965032" y="4992210"/>
              <a:chExt cx="1372344" cy="1101086"/>
            </a:xfrm>
          </p:grpSpPr>
          <p:sp>
            <p:nvSpPr>
              <p:cNvPr id="863" name="台形 862"/>
              <p:cNvSpPr/>
              <p:nvPr/>
            </p:nvSpPr>
            <p:spPr>
              <a:xfrm>
                <a:off x="6965032" y="4992210"/>
                <a:ext cx="1372344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4" name="台形 863"/>
              <p:cNvSpPr/>
              <p:nvPr/>
            </p:nvSpPr>
            <p:spPr>
              <a:xfrm>
                <a:off x="7075140" y="4992210"/>
                <a:ext cx="1152128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FF5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5" name="台形 864"/>
              <p:cNvSpPr/>
              <p:nvPr/>
            </p:nvSpPr>
            <p:spPr>
              <a:xfrm>
                <a:off x="7352408" y="4992210"/>
                <a:ext cx="597592" cy="1101086"/>
              </a:xfrm>
              <a:prstGeom prst="trapezoid">
                <a:avLst>
                  <a:gd name="adj" fmla="val 24523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6" name="台形 865"/>
              <p:cNvSpPr/>
              <p:nvPr/>
            </p:nvSpPr>
            <p:spPr>
              <a:xfrm>
                <a:off x="7471184" y="4992210"/>
                <a:ext cx="360040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858" name="グループ化 857"/>
            <p:cNvGrpSpPr/>
            <p:nvPr/>
          </p:nvGrpSpPr>
          <p:grpSpPr>
            <a:xfrm>
              <a:off x="7658856" y="3730871"/>
              <a:ext cx="1372344" cy="1101086"/>
              <a:chOff x="6965032" y="4992210"/>
              <a:chExt cx="1372344" cy="1101086"/>
            </a:xfrm>
          </p:grpSpPr>
          <p:sp>
            <p:nvSpPr>
              <p:cNvPr id="859" name="台形 858"/>
              <p:cNvSpPr/>
              <p:nvPr/>
            </p:nvSpPr>
            <p:spPr>
              <a:xfrm>
                <a:off x="6965032" y="4992210"/>
                <a:ext cx="1372344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0" name="台形 859"/>
              <p:cNvSpPr/>
              <p:nvPr/>
            </p:nvSpPr>
            <p:spPr>
              <a:xfrm>
                <a:off x="7075140" y="4992210"/>
                <a:ext cx="1152128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FF505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1" name="台形 860"/>
              <p:cNvSpPr/>
              <p:nvPr/>
            </p:nvSpPr>
            <p:spPr>
              <a:xfrm>
                <a:off x="7352408" y="4992210"/>
                <a:ext cx="597592" cy="1101086"/>
              </a:xfrm>
              <a:prstGeom prst="trapezoid">
                <a:avLst>
                  <a:gd name="adj" fmla="val 24523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  <p:sp>
            <p:nvSpPr>
              <p:cNvPr id="862" name="台形 861"/>
              <p:cNvSpPr/>
              <p:nvPr/>
            </p:nvSpPr>
            <p:spPr>
              <a:xfrm>
                <a:off x="7471184" y="4992210"/>
                <a:ext cx="360040" cy="1101086"/>
              </a:xfrm>
              <a:prstGeom prst="trapezoid">
                <a:avLst>
                  <a:gd name="adj" fmla="val 24523"/>
                </a:avLst>
              </a:prstGeom>
              <a:solidFill>
                <a:srgbClr val="CC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867" name="グループ化 866"/>
          <p:cNvGrpSpPr/>
          <p:nvPr/>
        </p:nvGrpSpPr>
        <p:grpSpPr>
          <a:xfrm>
            <a:off x="1316661" y="1822569"/>
            <a:ext cx="2396400" cy="1440160"/>
            <a:chOff x="2288704" y="3068960"/>
            <a:chExt cx="2448272" cy="1440160"/>
          </a:xfrm>
        </p:grpSpPr>
        <p:sp>
          <p:nvSpPr>
            <p:cNvPr id="868" name="円/楕円 867"/>
            <p:cNvSpPr/>
            <p:nvPr/>
          </p:nvSpPr>
          <p:spPr>
            <a:xfrm>
              <a:off x="2288704" y="3068960"/>
              <a:ext cx="2448272" cy="1440160"/>
            </a:xfrm>
            <a:prstGeom prst="ellipse">
              <a:avLst/>
            </a:prstGeom>
            <a:gradFill flip="none" rotWithShape="1">
              <a:gsLst>
                <a:gs pos="0">
                  <a:srgbClr val="F79646">
                    <a:lumMod val="50000"/>
                  </a:srgbClr>
                </a:gs>
                <a:gs pos="20000">
                  <a:srgbClr val="CC6600"/>
                </a:gs>
                <a:gs pos="50000">
                  <a:srgbClr val="FFC000"/>
                </a:gs>
              </a:gsLst>
              <a:lin ang="16200000" scaled="1"/>
              <a:tileRect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69" name="円/楕円 868"/>
            <p:cNvSpPr/>
            <p:nvPr/>
          </p:nvSpPr>
          <p:spPr>
            <a:xfrm>
              <a:off x="2360712" y="3068960"/>
              <a:ext cx="2304256" cy="1152128"/>
            </a:xfrm>
            <a:prstGeom prst="ellipse">
              <a:avLst/>
            </a:prstGeom>
            <a:solidFill>
              <a:srgbClr val="FFFF66"/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grpSp>
        <p:nvGrpSpPr>
          <p:cNvPr id="870" name="グループ化 869"/>
          <p:cNvGrpSpPr/>
          <p:nvPr/>
        </p:nvGrpSpPr>
        <p:grpSpPr>
          <a:xfrm>
            <a:off x="4933213" y="5343322"/>
            <a:ext cx="2287496" cy="1193081"/>
            <a:chOff x="3955528" y="3799129"/>
            <a:chExt cx="2287496" cy="1193081"/>
          </a:xfrm>
        </p:grpSpPr>
        <p:sp>
          <p:nvSpPr>
            <p:cNvPr id="871" name="円/楕円 870"/>
            <p:cNvSpPr/>
            <p:nvPr/>
          </p:nvSpPr>
          <p:spPr>
            <a:xfrm>
              <a:off x="3955528" y="3799129"/>
              <a:ext cx="2287496" cy="1193081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100000">
                  <a:srgbClr val="993300"/>
                </a:gs>
                <a:gs pos="77000">
                  <a:srgbClr val="F79646">
                    <a:lumMod val="75000"/>
                  </a:srgbClr>
                </a:gs>
              </a:gsLst>
              <a:lin ang="5400000" scaled="0"/>
            </a:gra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4083212" y="3817080"/>
              <a:ext cx="2026384" cy="929064"/>
            </a:xfrm>
            <a:prstGeom prst="ellipse">
              <a:avLst/>
            </a:prstGeom>
            <a:pattFill prst="lgConfetti">
              <a:fgClr>
                <a:srgbClr val="CC6600"/>
              </a:fgClr>
              <a:bgClr>
                <a:srgbClr val="FFC000"/>
              </a:bgClr>
            </a:patt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  <p:sp>
        <p:nvSpPr>
          <p:cNvPr id="873" name="フリーフォーム 872"/>
          <p:cNvSpPr/>
          <p:nvPr/>
        </p:nvSpPr>
        <p:spPr>
          <a:xfrm>
            <a:off x="7572797" y="5381796"/>
            <a:ext cx="1912463" cy="1030878"/>
          </a:xfrm>
          <a:custGeom>
            <a:avLst/>
            <a:gdLst>
              <a:gd name="connsiteX0" fmla="*/ 686277 w 1929928"/>
              <a:gd name="connsiteY0" fmla="*/ 50016 h 1022945"/>
              <a:gd name="connsiteX1" fmla="*/ 570531 w 1929928"/>
              <a:gd name="connsiteY1" fmla="*/ 212061 h 1022945"/>
              <a:gd name="connsiteX2" fmla="*/ 95969 w 1929928"/>
              <a:gd name="connsiteY2" fmla="*/ 246785 h 1022945"/>
              <a:gd name="connsiteX3" fmla="*/ 315888 w 1929928"/>
              <a:gd name="connsiteY3" fmla="*/ 513003 h 1022945"/>
              <a:gd name="connsiteX4" fmla="*/ 3371 w 1929928"/>
              <a:gd name="connsiteY4" fmla="*/ 744497 h 1022945"/>
              <a:gd name="connsiteX5" fmla="*/ 558956 w 1929928"/>
              <a:gd name="connsiteY5" fmla="*/ 790795 h 1022945"/>
              <a:gd name="connsiteX6" fmla="*/ 987219 w 1929928"/>
              <a:gd name="connsiteY6" fmla="*/ 1022289 h 1022945"/>
              <a:gd name="connsiteX7" fmla="*/ 1253437 w 1929928"/>
              <a:gd name="connsiteY7" fmla="*/ 709773 h 1022945"/>
              <a:gd name="connsiteX8" fmla="*/ 1901619 w 1929928"/>
              <a:gd name="connsiteY8" fmla="*/ 732922 h 1022945"/>
              <a:gd name="connsiteX9" fmla="*/ 1797447 w 1929928"/>
              <a:gd name="connsiteY9" fmla="*/ 408831 h 1022945"/>
              <a:gd name="connsiteX10" fmla="*/ 1646976 w 1929928"/>
              <a:gd name="connsiteY10" fmla="*/ 177337 h 1022945"/>
              <a:gd name="connsiteX11" fmla="*/ 1183989 w 1929928"/>
              <a:gd name="connsiteY11" fmla="*/ 154188 h 1022945"/>
              <a:gd name="connsiteX12" fmla="*/ 755726 w 1929928"/>
              <a:gd name="connsiteY12" fmla="*/ 3717 h 1022945"/>
              <a:gd name="connsiteX13" fmla="*/ 686277 w 1929928"/>
              <a:gd name="connsiteY13" fmla="*/ 50016 h 1022945"/>
              <a:gd name="connsiteX0" fmla="*/ 686277 w 1929928"/>
              <a:gd name="connsiteY0" fmla="*/ 702 h 973631"/>
              <a:gd name="connsiteX1" fmla="*/ 570531 w 1929928"/>
              <a:gd name="connsiteY1" fmla="*/ 162747 h 973631"/>
              <a:gd name="connsiteX2" fmla="*/ 95969 w 1929928"/>
              <a:gd name="connsiteY2" fmla="*/ 197471 h 973631"/>
              <a:gd name="connsiteX3" fmla="*/ 315888 w 1929928"/>
              <a:gd name="connsiteY3" fmla="*/ 463689 h 973631"/>
              <a:gd name="connsiteX4" fmla="*/ 3371 w 1929928"/>
              <a:gd name="connsiteY4" fmla="*/ 695183 h 973631"/>
              <a:gd name="connsiteX5" fmla="*/ 558956 w 1929928"/>
              <a:gd name="connsiteY5" fmla="*/ 741481 h 973631"/>
              <a:gd name="connsiteX6" fmla="*/ 987219 w 1929928"/>
              <a:gd name="connsiteY6" fmla="*/ 972975 h 973631"/>
              <a:gd name="connsiteX7" fmla="*/ 1253437 w 1929928"/>
              <a:gd name="connsiteY7" fmla="*/ 660459 h 973631"/>
              <a:gd name="connsiteX8" fmla="*/ 1901619 w 1929928"/>
              <a:gd name="connsiteY8" fmla="*/ 683608 h 973631"/>
              <a:gd name="connsiteX9" fmla="*/ 1797447 w 1929928"/>
              <a:gd name="connsiteY9" fmla="*/ 359517 h 973631"/>
              <a:gd name="connsiteX10" fmla="*/ 1646976 w 1929928"/>
              <a:gd name="connsiteY10" fmla="*/ 128023 h 973631"/>
              <a:gd name="connsiteX11" fmla="*/ 1183989 w 1929928"/>
              <a:gd name="connsiteY11" fmla="*/ 104874 h 973631"/>
              <a:gd name="connsiteX12" fmla="*/ 686277 w 1929928"/>
              <a:gd name="connsiteY12" fmla="*/ 702 h 973631"/>
              <a:gd name="connsiteX0" fmla="*/ 836748 w 1929928"/>
              <a:gd name="connsiteY0" fmla="*/ 443 h 1031245"/>
              <a:gd name="connsiteX1" fmla="*/ 570531 w 1929928"/>
              <a:gd name="connsiteY1" fmla="*/ 220361 h 1031245"/>
              <a:gd name="connsiteX2" fmla="*/ 95969 w 1929928"/>
              <a:gd name="connsiteY2" fmla="*/ 255085 h 1031245"/>
              <a:gd name="connsiteX3" fmla="*/ 315888 w 1929928"/>
              <a:gd name="connsiteY3" fmla="*/ 521303 h 1031245"/>
              <a:gd name="connsiteX4" fmla="*/ 3371 w 1929928"/>
              <a:gd name="connsiteY4" fmla="*/ 752797 h 1031245"/>
              <a:gd name="connsiteX5" fmla="*/ 558956 w 1929928"/>
              <a:gd name="connsiteY5" fmla="*/ 799095 h 1031245"/>
              <a:gd name="connsiteX6" fmla="*/ 987219 w 1929928"/>
              <a:gd name="connsiteY6" fmla="*/ 1030589 h 1031245"/>
              <a:gd name="connsiteX7" fmla="*/ 1253437 w 1929928"/>
              <a:gd name="connsiteY7" fmla="*/ 718073 h 1031245"/>
              <a:gd name="connsiteX8" fmla="*/ 1901619 w 1929928"/>
              <a:gd name="connsiteY8" fmla="*/ 741222 h 1031245"/>
              <a:gd name="connsiteX9" fmla="*/ 1797447 w 1929928"/>
              <a:gd name="connsiteY9" fmla="*/ 417131 h 1031245"/>
              <a:gd name="connsiteX10" fmla="*/ 1646976 w 1929928"/>
              <a:gd name="connsiteY10" fmla="*/ 185637 h 1031245"/>
              <a:gd name="connsiteX11" fmla="*/ 1183989 w 1929928"/>
              <a:gd name="connsiteY11" fmla="*/ 162488 h 1031245"/>
              <a:gd name="connsiteX12" fmla="*/ 836748 w 1929928"/>
              <a:gd name="connsiteY12" fmla="*/ 443 h 1031245"/>
              <a:gd name="connsiteX0" fmla="*/ 836748 w 1929928"/>
              <a:gd name="connsiteY0" fmla="*/ 4109 h 1034911"/>
              <a:gd name="connsiteX1" fmla="*/ 570531 w 1929928"/>
              <a:gd name="connsiteY1" fmla="*/ 224027 h 1034911"/>
              <a:gd name="connsiteX2" fmla="*/ 95969 w 1929928"/>
              <a:gd name="connsiteY2" fmla="*/ 258751 h 1034911"/>
              <a:gd name="connsiteX3" fmla="*/ 315888 w 1929928"/>
              <a:gd name="connsiteY3" fmla="*/ 524969 h 1034911"/>
              <a:gd name="connsiteX4" fmla="*/ 3371 w 1929928"/>
              <a:gd name="connsiteY4" fmla="*/ 756463 h 1034911"/>
              <a:gd name="connsiteX5" fmla="*/ 558956 w 1929928"/>
              <a:gd name="connsiteY5" fmla="*/ 802761 h 1034911"/>
              <a:gd name="connsiteX6" fmla="*/ 987219 w 1929928"/>
              <a:gd name="connsiteY6" fmla="*/ 1034255 h 1034911"/>
              <a:gd name="connsiteX7" fmla="*/ 1253437 w 1929928"/>
              <a:gd name="connsiteY7" fmla="*/ 721739 h 1034911"/>
              <a:gd name="connsiteX8" fmla="*/ 1901619 w 1929928"/>
              <a:gd name="connsiteY8" fmla="*/ 744888 h 1034911"/>
              <a:gd name="connsiteX9" fmla="*/ 1797447 w 1929928"/>
              <a:gd name="connsiteY9" fmla="*/ 420797 h 1034911"/>
              <a:gd name="connsiteX10" fmla="*/ 1646976 w 1929928"/>
              <a:gd name="connsiteY10" fmla="*/ 189303 h 1034911"/>
              <a:gd name="connsiteX11" fmla="*/ 1183989 w 1929928"/>
              <a:gd name="connsiteY11" fmla="*/ 166154 h 1034911"/>
              <a:gd name="connsiteX12" fmla="*/ 836748 w 1929928"/>
              <a:gd name="connsiteY12" fmla="*/ 4109 h 1034911"/>
              <a:gd name="connsiteX0" fmla="*/ 836748 w 1929928"/>
              <a:gd name="connsiteY0" fmla="*/ 76 h 1030878"/>
              <a:gd name="connsiteX1" fmla="*/ 512658 w 1929928"/>
              <a:gd name="connsiteY1" fmla="*/ 185270 h 1030878"/>
              <a:gd name="connsiteX2" fmla="*/ 95969 w 1929928"/>
              <a:gd name="connsiteY2" fmla="*/ 254718 h 1030878"/>
              <a:gd name="connsiteX3" fmla="*/ 315888 w 1929928"/>
              <a:gd name="connsiteY3" fmla="*/ 520936 h 1030878"/>
              <a:gd name="connsiteX4" fmla="*/ 3371 w 1929928"/>
              <a:gd name="connsiteY4" fmla="*/ 752430 h 1030878"/>
              <a:gd name="connsiteX5" fmla="*/ 558956 w 1929928"/>
              <a:gd name="connsiteY5" fmla="*/ 798728 h 1030878"/>
              <a:gd name="connsiteX6" fmla="*/ 987219 w 1929928"/>
              <a:gd name="connsiteY6" fmla="*/ 1030222 h 1030878"/>
              <a:gd name="connsiteX7" fmla="*/ 1253437 w 1929928"/>
              <a:gd name="connsiteY7" fmla="*/ 717706 h 1030878"/>
              <a:gd name="connsiteX8" fmla="*/ 1901619 w 1929928"/>
              <a:gd name="connsiteY8" fmla="*/ 740855 h 1030878"/>
              <a:gd name="connsiteX9" fmla="*/ 1797447 w 1929928"/>
              <a:gd name="connsiteY9" fmla="*/ 416764 h 1030878"/>
              <a:gd name="connsiteX10" fmla="*/ 1646976 w 1929928"/>
              <a:gd name="connsiteY10" fmla="*/ 185270 h 1030878"/>
              <a:gd name="connsiteX11" fmla="*/ 1183989 w 1929928"/>
              <a:gd name="connsiteY11" fmla="*/ 162121 h 1030878"/>
              <a:gd name="connsiteX12" fmla="*/ 836748 w 1929928"/>
              <a:gd name="connsiteY12" fmla="*/ 76 h 1030878"/>
              <a:gd name="connsiteX0" fmla="*/ 836748 w 1912463"/>
              <a:gd name="connsiteY0" fmla="*/ 76 h 1030878"/>
              <a:gd name="connsiteX1" fmla="*/ 512658 w 1912463"/>
              <a:gd name="connsiteY1" fmla="*/ 185270 h 1030878"/>
              <a:gd name="connsiteX2" fmla="*/ 95969 w 1912463"/>
              <a:gd name="connsiteY2" fmla="*/ 254718 h 1030878"/>
              <a:gd name="connsiteX3" fmla="*/ 315888 w 1912463"/>
              <a:gd name="connsiteY3" fmla="*/ 520936 h 1030878"/>
              <a:gd name="connsiteX4" fmla="*/ 3371 w 1912463"/>
              <a:gd name="connsiteY4" fmla="*/ 752430 h 1030878"/>
              <a:gd name="connsiteX5" fmla="*/ 558956 w 1912463"/>
              <a:gd name="connsiteY5" fmla="*/ 798728 h 1030878"/>
              <a:gd name="connsiteX6" fmla="*/ 987219 w 1912463"/>
              <a:gd name="connsiteY6" fmla="*/ 1030222 h 1030878"/>
              <a:gd name="connsiteX7" fmla="*/ 1253437 w 1912463"/>
              <a:gd name="connsiteY7" fmla="*/ 717706 h 1030878"/>
              <a:gd name="connsiteX8" fmla="*/ 1901619 w 1912463"/>
              <a:gd name="connsiteY8" fmla="*/ 740855 h 1030878"/>
              <a:gd name="connsiteX9" fmla="*/ 1658551 w 1912463"/>
              <a:gd name="connsiteY9" fmla="*/ 439913 h 1030878"/>
              <a:gd name="connsiteX10" fmla="*/ 1646976 w 1912463"/>
              <a:gd name="connsiteY10" fmla="*/ 185270 h 1030878"/>
              <a:gd name="connsiteX11" fmla="*/ 1183989 w 1912463"/>
              <a:gd name="connsiteY11" fmla="*/ 162121 h 1030878"/>
              <a:gd name="connsiteX12" fmla="*/ 836748 w 1912463"/>
              <a:gd name="connsiteY12" fmla="*/ 76 h 1030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2463" h="1030878">
                <a:moveTo>
                  <a:pt x="836748" y="76"/>
                </a:moveTo>
                <a:cubicBezTo>
                  <a:pt x="724860" y="3934"/>
                  <a:pt x="636121" y="142830"/>
                  <a:pt x="512658" y="185270"/>
                </a:cubicBezTo>
                <a:cubicBezTo>
                  <a:pt x="389195" y="227710"/>
                  <a:pt x="128764" y="198774"/>
                  <a:pt x="95969" y="254718"/>
                </a:cubicBezTo>
                <a:cubicBezTo>
                  <a:pt x="63174" y="310662"/>
                  <a:pt x="331321" y="437984"/>
                  <a:pt x="315888" y="520936"/>
                </a:cubicBezTo>
                <a:cubicBezTo>
                  <a:pt x="300455" y="603888"/>
                  <a:pt x="-37140" y="706131"/>
                  <a:pt x="3371" y="752430"/>
                </a:cubicBezTo>
                <a:cubicBezTo>
                  <a:pt x="43882" y="798729"/>
                  <a:pt x="394981" y="752429"/>
                  <a:pt x="558956" y="798728"/>
                </a:cubicBezTo>
                <a:cubicBezTo>
                  <a:pt x="722931" y="845027"/>
                  <a:pt x="871472" y="1043726"/>
                  <a:pt x="987219" y="1030222"/>
                </a:cubicBezTo>
                <a:cubicBezTo>
                  <a:pt x="1102966" y="1016718"/>
                  <a:pt x="1101037" y="765934"/>
                  <a:pt x="1253437" y="717706"/>
                </a:cubicBezTo>
                <a:cubicBezTo>
                  <a:pt x="1405837" y="669478"/>
                  <a:pt x="1834100" y="787154"/>
                  <a:pt x="1901619" y="740855"/>
                </a:cubicBezTo>
                <a:cubicBezTo>
                  <a:pt x="1969138" y="694556"/>
                  <a:pt x="1700991" y="532510"/>
                  <a:pt x="1658551" y="439913"/>
                </a:cubicBezTo>
                <a:cubicBezTo>
                  <a:pt x="1616111" y="347316"/>
                  <a:pt x="1726070" y="231569"/>
                  <a:pt x="1646976" y="185270"/>
                </a:cubicBezTo>
                <a:cubicBezTo>
                  <a:pt x="1567882" y="138971"/>
                  <a:pt x="1332531" y="191058"/>
                  <a:pt x="1183989" y="162121"/>
                </a:cubicBezTo>
                <a:cubicBezTo>
                  <a:pt x="1023873" y="140901"/>
                  <a:pt x="948636" y="-3782"/>
                  <a:pt x="836748" y="76"/>
                </a:cubicBezTo>
                <a:close/>
              </a:path>
            </a:pathLst>
          </a:custGeom>
          <a:solidFill>
            <a:srgbClr val="FF0000"/>
          </a:solidFill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/>
            </a:endParaRPr>
          </a:p>
        </p:txBody>
      </p:sp>
      <p:grpSp>
        <p:nvGrpSpPr>
          <p:cNvPr id="877" name="グループ化 876"/>
          <p:cNvGrpSpPr/>
          <p:nvPr/>
        </p:nvGrpSpPr>
        <p:grpSpPr>
          <a:xfrm>
            <a:off x="6837136" y="325944"/>
            <a:ext cx="2287496" cy="1193081"/>
            <a:chOff x="6131569" y="164678"/>
            <a:chExt cx="2287496" cy="1193081"/>
          </a:xfrm>
        </p:grpSpPr>
        <p:sp>
          <p:nvSpPr>
            <p:cNvPr id="878" name="円/楕円 877"/>
            <p:cNvSpPr/>
            <p:nvPr/>
          </p:nvSpPr>
          <p:spPr>
            <a:xfrm>
              <a:off x="6131569" y="164678"/>
              <a:ext cx="2287496" cy="1193081"/>
            </a:xfrm>
            <a:prstGeom prst="ellipse">
              <a:avLst/>
            </a:prstGeom>
            <a:solidFill>
              <a:srgbClr val="F79646">
                <a:lumMod val="50000"/>
              </a:srgb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  <p:sp>
          <p:nvSpPr>
            <p:cNvPr id="879" name="円/楕円 878"/>
            <p:cNvSpPr/>
            <p:nvPr/>
          </p:nvSpPr>
          <p:spPr>
            <a:xfrm>
              <a:off x="6309553" y="182629"/>
              <a:ext cx="1925784" cy="846556"/>
            </a:xfrm>
            <a:prstGeom prst="ellipse">
              <a:avLst/>
            </a:prstGeom>
            <a:solidFill>
              <a:srgbClr val="CC66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PPTX177_ハンバーガー</dc:title>
  <dc:subject>PPTX177_ハンバーガー</dc:subject>
  <dc:creator>http://www.digipot.net</dc:creator>
  <cp:lastModifiedBy/>
  <cp:revision>1</cp:revision>
  <dcterms:created xsi:type="dcterms:W3CDTF">2014-05-08T07:12:24Z</dcterms:created>
  <dcterms:modified xsi:type="dcterms:W3CDTF">2014-05-15T05:37:52Z</dcterms:modified>
  <cp:category/>
  <cp:version>1</cp:version>
</cp:coreProperties>
</file>